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73" r:id="rId5"/>
    <p:sldId id="259" r:id="rId6"/>
    <p:sldId id="260" r:id="rId7"/>
    <p:sldId id="274" r:id="rId8"/>
    <p:sldId id="277" r:id="rId9"/>
    <p:sldId id="268" r:id="rId10"/>
    <p:sldId id="261" r:id="rId11"/>
    <p:sldId id="269" r:id="rId12"/>
    <p:sldId id="270" r:id="rId13"/>
    <p:sldId id="271" r:id="rId14"/>
    <p:sldId id="272" r:id="rId15"/>
    <p:sldId id="275" r:id="rId16"/>
    <p:sldId id="262" r:id="rId17"/>
    <p:sldId id="266" r:id="rId18"/>
    <p:sldId id="263" r:id="rId19"/>
    <p:sldId id="264" r:id="rId20"/>
    <p:sldId id="267" r:id="rId21"/>
    <p:sldId id="26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6542E-C176-48DD-B5CC-3FD2249CECFD}" v="72" dt="2025-09-18T01:23:56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9" d="100"/>
          <a:sy n="89" d="100"/>
        </p:scale>
        <p:origin x="1038" y="3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Pratyuusha Gorapalli" userId="f0e3ac03999d9c80" providerId="LiveId" clId="{68F667FC-4BE2-499C-9633-EAA887F89F9B}"/>
    <pc:docChg chg="undo custSel addSld delSld modSld sldOrd">
      <pc:chgData name="Sai Pratyuusha Gorapalli" userId="f0e3ac03999d9c80" providerId="LiveId" clId="{68F667FC-4BE2-499C-9633-EAA887F89F9B}" dt="2025-09-18T01:32:42.763" v="2607" actId="20577"/>
      <pc:docMkLst>
        <pc:docMk/>
      </pc:docMkLst>
      <pc:sldChg chg="modSp mod">
        <pc:chgData name="Sai Pratyuusha Gorapalli" userId="f0e3ac03999d9c80" providerId="LiveId" clId="{68F667FC-4BE2-499C-9633-EAA887F89F9B}" dt="2025-09-17T23:44:36.235" v="2177" actId="1076"/>
        <pc:sldMkLst>
          <pc:docMk/>
          <pc:sldMk cId="0" sldId="256"/>
        </pc:sldMkLst>
        <pc:graphicFrameChg chg="mod modGraphic">
          <ac:chgData name="Sai Pratyuusha Gorapalli" userId="f0e3ac03999d9c80" providerId="LiveId" clId="{68F667FC-4BE2-499C-9633-EAA887F89F9B}" dt="2025-09-17T23:44:28.497" v="2176" actId="26606"/>
          <ac:graphicFrameMkLst>
            <pc:docMk/>
            <pc:sldMk cId="0" sldId="256"/>
            <ac:graphicFrameMk id="25" creationId="{59FFFA91-8F95-2378-DF24-1C6D641A9693}"/>
          </ac:graphicFrameMkLst>
        </pc:graphicFrameChg>
        <pc:picChg chg="mod">
          <ac:chgData name="Sai Pratyuusha Gorapalli" userId="f0e3ac03999d9c80" providerId="LiveId" clId="{68F667FC-4BE2-499C-9633-EAA887F89F9B}" dt="2025-09-17T23:44:36.235" v="2177" actId="1076"/>
          <ac:picMkLst>
            <pc:docMk/>
            <pc:sldMk cId="0" sldId="256"/>
            <ac:picMk id="6" creationId="{D5F1646B-8A86-D49F-513D-4AD48C2EC7C0}"/>
          </ac:picMkLst>
        </pc:picChg>
      </pc:sldChg>
      <pc:sldChg chg="addSp delSp mod">
        <pc:chgData name="Sai Pratyuusha Gorapalli" userId="f0e3ac03999d9c80" providerId="LiveId" clId="{68F667FC-4BE2-499C-9633-EAA887F89F9B}" dt="2025-09-17T22:46:08.148" v="1732" actId="22"/>
        <pc:sldMkLst>
          <pc:docMk/>
          <pc:sldMk cId="0" sldId="258"/>
        </pc:sldMkLst>
        <pc:spChg chg="add del">
          <ac:chgData name="Sai Pratyuusha Gorapalli" userId="f0e3ac03999d9c80" providerId="LiveId" clId="{68F667FC-4BE2-499C-9633-EAA887F89F9B}" dt="2025-09-17T22:46:08.148" v="1732" actId="22"/>
          <ac:spMkLst>
            <pc:docMk/>
            <pc:sldMk cId="0" sldId="258"/>
            <ac:spMk id="4" creationId="{41EFC2A7-A5B9-B328-0D99-B9D31DE9974D}"/>
          </ac:spMkLst>
        </pc:spChg>
      </pc:sldChg>
      <pc:sldChg chg="modSp mod">
        <pc:chgData name="Sai Pratyuusha Gorapalli" userId="f0e3ac03999d9c80" providerId="LiveId" clId="{68F667FC-4BE2-499C-9633-EAA887F89F9B}" dt="2025-09-17T23:38:22.696" v="2015" actId="1076"/>
        <pc:sldMkLst>
          <pc:docMk/>
          <pc:sldMk cId="0" sldId="259"/>
        </pc:sldMkLst>
        <pc:graphicFrameChg chg="mod">
          <ac:chgData name="Sai Pratyuusha Gorapalli" userId="f0e3ac03999d9c80" providerId="LiveId" clId="{68F667FC-4BE2-499C-9633-EAA887F89F9B}" dt="2025-09-17T23:38:19.290" v="2014" actId="14100"/>
          <ac:graphicFrameMkLst>
            <pc:docMk/>
            <pc:sldMk cId="0" sldId="259"/>
            <ac:graphicFrameMk id="6" creationId="{C0B13F2C-03AA-447B-C387-0ED008546C3A}"/>
          </ac:graphicFrameMkLst>
        </pc:graphicFrameChg>
        <pc:picChg chg="mod">
          <ac:chgData name="Sai Pratyuusha Gorapalli" userId="f0e3ac03999d9c80" providerId="LiveId" clId="{68F667FC-4BE2-499C-9633-EAA887F89F9B}" dt="2025-09-17T23:38:22.696" v="2015" actId="1076"/>
          <ac:picMkLst>
            <pc:docMk/>
            <pc:sldMk cId="0" sldId="259"/>
            <ac:picMk id="5" creationId="{478A5086-41A8-2990-BF64-840A8918DA7B}"/>
          </ac:picMkLst>
        </pc:picChg>
      </pc:sldChg>
      <pc:sldChg chg="addSp delSp modSp mod">
        <pc:chgData name="Sai Pratyuusha Gorapalli" userId="f0e3ac03999d9c80" providerId="LiveId" clId="{68F667FC-4BE2-499C-9633-EAA887F89F9B}" dt="2025-09-17T23:19:29.569" v="1915" actId="20577"/>
        <pc:sldMkLst>
          <pc:docMk/>
          <pc:sldMk cId="0" sldId="261"/>
        </pc:sldMkLst>
        <pc:spChg chg="add del">
          <ac:chgData name="Sai Pratyuusha Gorapalli" userId="f0e3ac03999d9c80" providerId="LiveId" clId="{68F667FC-4BE2-499C-9633-EAA887F89F9B}" dt="2025-09-17T22:04:14.117" v="2" actId="22"/>
          <ac:spMkLst>
            <pc:docMk/>
            <pc:sldMk cId="0" sldId="261"/>
            <ac:spMk id="4" creationId="{5824FAAC-98C8-FD71-7369-8A3B91DBD132}"/>
          </ac:spMkLst>
        </pc:spChg>
        <pc:graphicFrameChg chg="modGraphic">
          <ac:chgData name="Sai Pratyuusha Gorapalli" userId="f0e3ac03999d9c80" providerId="LiveId" clId="{68F667FC-4BE2-499C-9633-EAA887F89F9B}" dt="2025-09-17T23:19:29.569" v="1915" actId="20577"/>
          <ac:graphicFrameMkLst>
            <pc:docMk/>
            <pc:sldMk cId="0" sldId="261"/>
            <ac:graphicFrameMk id="6" creationId="{230609B2-BEBA-7E11-9F82-6EE9298F262B}"/>
          </ac:graphicFrameMkLst>
        </pc:graphicFrameChg>
      </pc:sldChg>
      <pc:sldChg chg="addSp delSp modSp mod">
        <pc:chgData name="Sai Pratyuusha Gorapalli" userId="f0e3ac03999d9c80" providerId="LiveId" clId="{68F667FC-4BE2-499C-9633-EAA887F89F9B}" dt="2025-09-17T21:45:32.643" v="0" actId="26606"/>
        <pc:sldMkLst>
          <pc:docMk/>
          <pc:sldMk cId="0" sldId="265"/>
        </pc:sldMkLst>
        <pc:spChg chg="mod">
          <ac:chgData name="Sai Pratyuusha Gorapalli" userId="f0e3ac03999d9c80" providerId="LiveId" clId="{68F667FC-4BE2-499C-9633-EAA887F89F9B}" dt="2025-09-17T21:45:32.643" v="0" actId="26606"/>
          <ac:spMkLst>
            <pc:docMk/>
            <pc:sldMk cId="0" sldId="265"/>
            <ac:spMk id="2" creationId="{00000000-0000-0000-0000-000000000000}"/>
          </ac:spMkLst>
        </pc:spChg>
        <pc:spChg chg="del">
          <ac:chgData name="Sai Pratyuusha Gorapalli" userId="f0e3ac03999d9c80" providerId="LiveId" clId="{68F667FC-4BE2-499C-9633-EAA887F89F9B}" dt="2025-09-17T21:45:32.643" v="0" actId="26606"/>
          <ac:spMkLst>
            <pc:docMk/>
            <pc:sldMk cId="0" sldId="265"/>
            <ac:spMk id="30" creationId="{17424F32-2789-4FF9-8E8A-1252284BF600}"/>
          </ac:spMkLst>
        </pc:spChg>
        <pc:spChg chg="add">
          <ac:chgData name="Sai Pratyuusha Gorapalli" userId="f0e3ac03999d9c80" providerId="LiveId" clId="{68F667FC-4BE2-499C-9633-EAA887F89F9B}" dt="2025-09-17T21:45:32.643" v="0" actId="26606"/>
          <ac:spMkLst>
            <pc:docMk/>
            <pc:sldMk cId="0" sldId="265"/>
            <ac:spMk id="39" creationId="{17424F32-2789-4FF9-8E8A-1252284BF600}"/>
          </ac:spMkLst>
        </pc:spChg>
        <pc:spChg chg="add">
          <ac:chgData name="Sai Pratyuusha Gorapalli" userId="f0e3ac03999d9c80" providerId="LiveId" clId="{68F667FC-4BE2-499C-9633-EAA887F89F9B}" dt="2025-09-17T21:45:32.643" v="0" actId="26606"/>
          <ac:spMkLst>
            <pc:docMk/>
            <pc:sldMk cId="0" sldId="265"/>
            <ac:spMk id="47" creationId="{32D32A60-013B-47A8-8833-D2424080917B}"/>
          </ac:spMkLst>
        </pc:spChg>
        <pc:spChg chg="add">
          <ac:chgData name="Sai Pratyuusha Gorapalli" userId="f0e3ac03999d9c80" providerId="LiveId" clId="{68F667FC-4BE2-499C-9633-EAA887F89F9B}" dt="2025-09-17T21:45:32.643" v="0" actId="26606"/>
          <ac:spMkLst>
            <pc:docMk/>
            <pc:sldMk cId="0" sldId="265"/>
            <ac:spMk id="49" creationId="{AE27932B-B694-4C4C-90D7-A0333A7C5876}"/>
          </ac:spMkLst>
        </pc:spChg>
        <pc:spChg chg="add">
          <ac:chgData name="Sai Pratyuusha Gorapalli" userId="f0e3ac03999d9c80" providerId="LiveId" clId="{68F667FC-4BE2-499C-9633-EAA887F89F9B}" dt="2025-09-17T21:45:32.643" v="0" actId="26606"/>
          <ac:spMkLst>
            <pc:docMk/>
            <pc:sldMk cId="0" sldId="265"/>
            <ac:spMk id="53" creationId="{A9DA474E-6B91-4200-840F-0257B2358A75}"/>
          </ac:spMkLst>
        </pc:spChg>
        <pc:graphicFrameChg chg="mod modGraphic">
          <ac:chgData name="Sai Pratyuusha Gorapalli" userId="f0e3ac03999d9c80" providerId="LiveId" clId="{68F667FC-4BE2-499C-9633-EAA887F89F9B}" dt="2025-09-17T21:45:32.643" v="0" actId="26606"/>
          <ac:graphicFrameMkLst>
            <pc:docMk/>
            <pc:sldMk cId="0" sldId="265"/>
            <ac:graphicFrameMk id="34" creationId="{E11D4D78-07F8-DD10-671C-2FA6CA03AC4A}"/>
          </ac:graphicFrameMkLst>
        </pc:graphicFrameChg>
        <pc:picChg chg="del">
          <ac:chgData name="Sai Pratyuusha Gorapalli" userId="f0e3ac03999d9c80" providerId="LiveId" clId="{68F667FC-4BE2-499C-9633-EAA887F89F9B}" dt="2025-09-17T21:45:32.643" v="0" actId="26606"/>
          <ac:picMkLst>
            <pc:docMk/>
            <pc:sldMk cId="0" sldId="265"/>
            <ac:picMk id="31" creationId="{D708C46E-BB60-4B97-8327-D3A475C008E5}"/>
          </ac:picMkLst>
        </pc:picChg>
        <pc:picChg chg="add">
          <ac:chgData name="Sai Pratyuusha Gorapalli" userId="f0e3ac03999d9c80" providerId="LiveId" clId="{68F667FC-4BE2-499C-9633-EAA887F89F9B}" dt="2025-09-17T21:45:32.643" v="0" actId="26606"/>
          <ac:picMkLst>
            <pc:docMk/>
            <pc:sldMk cId="0" sldId="265"/>
            <ac:picMk id="41" creationId="{D708C46E-BB60-4B97-8327-D3A475C008E5}"/>
          </ac:picMkLst>
        </pc:picChg>
        <pc:picChg chg="add">
          <ac:chgData name="Sai Pratyuusha Gorapalli" userId="f0e3ac03999d9c80" providerId="LiveId" clId="{68F667FC-4BE2-499C-9633-EAA887F89F9B}" dt="2025-09-17T21:45:32.643" v="0" actId="26606"/>
          <ac:picMkLst>
            <pc:docMk/>
            <pc:sldMk cId="0" sldId="265"/>
            <ac:picMk id="55" creationId="{DF63C9AD-AE6E-4512-8171-91612E84CCFB}"/>
          </ac:picMkLst>
        </pc:picChg>
      </pc:sldChg>
      <pc:sldChg chg="modSp mod">
        <pc:chgData name="Sai Pratyuusha Gorapalli" userId="f0e3ac03999d9c80" providerId="LiveId" clId="{68F667FC-4BE2-499C-9633-EAA887F89F9B}" dt="2025-09-17T22:06:18.081" v="7" actId="207"/>
        <pc:sldMkLst>
          <pc:docMk/>
          <pc:sldMk cId="1365152964" sldId="266"/>
        </pc:sldMkLst>
        <pc:graphicFrameChg chg="modGraphic">
          <ac:chgData name="Sai Pratyuusha Gorapalli" userId="f0e3ac03999d9c80" providerId="LiveId" clId="{68F667FC-4BE2-499C-9633-EAA887F89F9B}" dt="2025-09-17T22:06:18.081" v="7" actId="207"/>
          <ac:graphicFrameMkLst>
            <pc:docMk/>
            <pc:sldMk cId="1365152964" sldId="266"/>
            <ac:graphicFrameMk id="3" creationId="{44CEBA4F-DF5B-9FA1-62DF-D77FD838A19B}"/>
          </ac:graphicFrameMkLst>
        </pc:graphicFrameChg>
      </pc:sldChg>
      <pc:sldChg chg="addSp delSp new del mod">
        <pc:chgData name="Sai Pratyuusha Gorapalli" userId="f0e3ac03999d9c80" providerId="LiveId" clId="{68F667FC-4BE2-499C-9633-EAA887F89F9B}" dt="2025-09-17T22:04:28.812" v="6" actId="680"/>
        <pc:sldMkLst>
          <pc:docMk/>
          <pc:sldMk cId="769073727" sldId="267"/>
        </pc:sldMkLst>
        <pc:spChg chg="add del">
          <ac:chgData name="Sai Pratyuusha Gorapalli" userId="f0e3ac03999d9c80" providerId="LiveId" clId="{68F667FC-4BE2-499C-9633-EAA887F89F9B}" dt="2025-09-17T22:04:27.796" v="5" actId="22"/>
          <ac:spMkLst>
            <pc:docMk/>
            <pc:sldMk cId="769073727" sldId="267"/>
            <ac:spMk id="4" creationId="{537B8F5A-4105-2996-CA0D-8076426D46F9}"/>
          </ac:spMkLst>
        </pc:spChg>
      </pc:sldChg>
      <pc:sldChg chg="addSp modSp new mod setBg">
        <pc:chgData name="Sai Pratyuusha Gorapalli" userId="f0e3ac03999d9c80" providerId="LiveId" clId="{68F667FC-4BE2-499C-9633-EAA887F89F9B}" dt="2025-09-18T01:10:40.133" v="2581" actId="27636"/>
        <pc:sldMkLst>
          <pc:docMk/>
          <pc:sldMk cId="1744668244" sldId="267"/>
        </pc:sldMkLst>
        <pc:spChg chg="mod">
          <ac:chgData name="Sai Pratyuusha Gorapalli" userId="f0e3ac03999d9c80" providerId="LiveId" clId="{68F667FC-4BE2-499C-9633-EAA887F89F9B}" dt="2025-09-17T22:25:29.174" v="1008" actId="26606"/>
          <ac:spMkLst>
            <pc:docMk/>
            <pc:sldMk cId="1744668244" sldId="267"/>
            <ac:spMk id="2" creationId="{62DBA59B-DD6A-123B-DECC-04FE4FCCB01D}"/>
          </ac:spMkLst>
        </pc:spChg>
        <pc:spChg chg="add mod">
          <ac:chgData name="Sai Pratyuusha Gorapalli" userId="f0e3ac03999d9c80" providerId="LiveId" clId="{68F667FC-4BE2-499C-9633-EAA887F89F9B}" dt="2025-09-18T01:10:40.133" v="2581" actId="27636"/>
          <ac:spMkLst>
            <pc:docMk/>
            <pc:sldMk cId="1744668244" sldId="267"/>
            <ac:spMk id="3" creationId="{64872054-991F-130E-4BD1-415DB1F2F90A}"/>
          </ac:spMkLst>
        </pc:spChg>
        <pc:spChg chg="add">
          <ac:chgData name="Sai Pratyuusha Gorapalli" userId="f0e3ac03999d9c80" providerId="LiveId" clId="{68F667FC-4BE2-499C-9633-EAA887F89F9B}" dt="2025-09-17T22:25:29.174" v="1008" actId="26606"/>
          <ac:spMkLst>
            <pc:docMk/>
            <pc:sldMk cId="1744668244" sldId="267"/>
            <ac:spMk id="8" creationId="{23522FE7-5A29-4EF6-B1EF-2CA55748A772}"/>
          </ac:spMkLst>
        </pc:spChg>
        <pc:spChg chg="add">
          <ac:chgData name="Sai Pratyuusha Gorapalli" userId="f0e3ac03999d9c80" providerId="LiveId" clId="{68F667FC-4BE2-499C-9633-EAA887F89F9B}" dt="2025-09-17T22:25:29.174" v="1008" actId="26606"/>
          <ac:spMkLst>
            <pc:docMk/>
            <pc:sldMk cId="1744668244" sldId="267"/>
            <ac:spMk id="16" creationId="{29C51009-A09A-4689-8E6C-F8FC99E6A840}"/>
          </ac:spMkLst>
        </pc:spChg>
        <pc:picChg chg="add">
          <ac:chgData name="Sai Pratyuusha Gorapalli" userId="f0e3ac03999d9c80" providerId="LiveId" clId="{68F667FC-4BE2-499C-9633-EAA887F89F9B}" dt="2025-09-17T22:25:29.174" v="1008" actId="26606"/>
          <ac:picMkLst>
            <pc:docMk/>
            <pc:sldMk cId="1744668244" sldId="267"/>
            <ac:picMk id="10" creationId="{C2192E09-EBC7-416C-B887-DFF915D7F43D}"/>
          </ac:picMkLst>
        </pc:picChg>
        <pc:cxnChg chg="add">
          <ac:chgData name="Sai Pratyuusha Gorapalli" userId="f0e3ac03999d9c80" providerId="LiveId" clId="{68F667FC-4BE2-499C-9633-EAA887F89F9B}" dt="2025-09-17T22:25:29.174" v="1008" actId="26606"/>
          <ac:cxnSpMkLst>
            <pc:docMk/>
            <pc:sldMk cId="1744668244" sldId="267"/>
            <ac:cxnSpMk id="12" creationId="{2924498D-E084-44BE-A196-CFCE35564350}"/>
          </ac:cxnSpMkLst>
        </pc:cxnChg>
        <pc:cxnChg chg="add">
          <ac:chgData name="Sai Pratyuusha Gorapalli" userId="f0e3ac03999d9c80" providerId="LiveId" clId="{68F667FC-4BE2-499C-9633-EAA887F89F9B}" dt="2025-09-17T22:25:29.174" v="1008" actId="26606"/>
          <ac:cxnSpMkLst>
            <pc:docMk/>
            <pc:sldMk cId="1744668244" sldId="267"/>
            <ac:cxnSpMk id="14" creationId="{14C12901-9FCC-461E-A64A-89B4791235E9}"/>
          </ac:cxnSpMkLst>
        </pc:cxnChg>
        <pc:cxnChg chg="add">
          <ac:chgData name="Sai Pratyuusha Gorapalli" userId="f0e3ac03999d9c80" providerId="LiveId" clId="{68F667FC-4BE2-499C-9633-EAA887F89F9B}" dt="2025-09-17T22:25:29.174" v="1008" actId="26606"/>
          <ac:cxnSpMkLst>
            <pc:docMk/>
            <pc:sldMk cId="1744668244" sldId="267"/>
            <ac:cxnSpMk id="18" creationId="{9EC65442-F244-409C-BF44-C5D6472E810A}"/>
          </ac:cxnSpMkLst>
        </pc:cxnChg>
      </pc:sldChg>
      <pc:sldChg chg="addSp modSp new mod setBg">
        <pc:chgData name="Sai Pratyuusha Gorapalli" userId="f0e3ac03999d9c80" providerId="LiveId" clId="{68F667FC-4BE2-499C-9633-EAA887F89F9B}" dt="2025-09-17T22:13:29.905" v="561" actId="26606"/>
        <pc:sldMkLst>
          <pc:docMk/>
          <pc:sldMk cId="592147207" sldId="268"/>
        </pc:sldMkLst>
        <pc:spChg chg="mod">
          <ac:chgData name="Sai Pratyuusha Gorapalli" userId="f0e3ac03999d9c80" providerId="LiveId" clId="{68F667FC-4BE2-499C-9633-EAA887F89F9B}" dt="2025-09-17T22:13:29.905" v="561" actId="26606"/>
          <ac:spMkLst>
            <pc:docMk/>
            <pc:sldMk cId="592147207" sldId="268"/>
            <ac:spMk id="2" creationId="{9D35603F-2E30-E277-E853-FDF8ED2C4923}"/>
          </ac:spMkLst>
        </pc:spChg>
        <pc:spChg chg="add mod">
          <ac:chgData name="Sai Pratyuusha Gorapalli" userId="f0e3ac03999d9c80" providerId="LiveId" clId="{68F667FC-4BE2-499C-9633-EAA887F89F9B}" dt="2025-09-17T22:13:29.905" v="561" actId="26606"/>
          <ac:spMkLst>
            <pc:docMk/>
            <pc:sldMk cId="592147207" sldId="268"/>
            <ac:spMk id="5" creationId="{183AFA0C-A4E3-FCAA-0CDA-76E3806DC13E}"/>
          </ac:spMkLst>
        </pc:spChg>
        <pc:spChg chg="add">
          <ac:chgData name="Sai Pratyuusha Gorapalli" userId="f0e3ac03999d9c80" providerId="LiveId" clId="{68F667FC-4BE2-499C-9633-EAA887F89F9B}" dt="2025-09-17T22:13:29.905" v="561" actId="26606"/>
          <ac:spMkLst>
            <pc:docMk/>
            <pc:sldMk cId="592147207" sldId="268"/>
            <ac:spMk id="10" creationId="{0CABCAE3-64FC-4149-819F-2C1812824154}"/>
          </ac:spMkLst>
        </pc:spChg>
        <pc:spChg chg="add">
          <ac:chgData name="Sai Pratyuusha Gorapalli" userId="f0e3ac03999d9c80" providerId="LiveId" clId="{68F667FC-4BE2-499C-9633-EAA887F89F9B}" dt="2025-09-17T22:13:29.905" v="561" actId="26606"/>
          <ac:spMkLst>
            <pc:docMk/>
            <pc:sldMk cId="592147207" sldId="268"/>
            <ac:spMk id="18" creationId="{C630F413-44CE-4746-9821-9E0107978E7A}"/>
          </ac:spMkLst>
        </pc:spChg>
        <pc:spChg chg="add">
          <ac:chgData name="Sai Pratyuusha Gorapalli" userId="f0e3ac03999d9c80" providerId="LiveId" clId="{68F667FC-4BE2-499C-9633-EAA887F89F9B}" dt="2025-09-17T22:13:29.905" v="561" actId="26606"/>
          <ac:spMkLst>
            <pc:docMk/>
            <pc:sldMk cId="592147207" sldId="268"/>
            <ac:spMk id="20" creationId="{22D671B1-B099-4F9C-B9CC-9D22B4DAF8A8}"/>
          </ac:spMkLst>
        </pc:spChg>
        <pc:spChg chg="add">
          <ac:chgData name="Sai Pratyuusha Gorapalli" userId="f0e3ac03999d9c80" providerId="LiveId" clId="{68F667FC-4BE2-499C-9633-EAA887F89F9B}" dt="2025-09-17T22:13:29.905" v="561" actId="26606"/>
          <ac:spMkLst>
            <pc:docMk/>
            <pc:sldMk cId="592147207" sldId="268"/>
            <ac:spMk id="24" creationId="{898488B7-DBD3-40E7-B54B-4DA6C5693EF3}"/>
          </ac:spMkLst>
        </pc:spChg>
        <pc:picChg chg="add mod">
          <ac:chgData name="Sai Pratyuusha Gorapalli" userId="f0e3ac03999d9c80" providerId="LiveId" clId="{68F667FC-4BE2-499C-9633-EAA887F89F9B}" dt="2025-09-17T22:13:29.905" v="561" actId="26606"/>
          <ac:picMkLst>
            <pc:docMk/>
            <pc:sldMk cId="592147207" sldId="268"/>
            <ac:picMk id="3" creationId="{9741E3E4-2347-6C25-DA7D-98E1C096A5BC}"/>
          </ac:picMkLst>
        </pc:picChg>
        <pc:picChg chg="add">
          <ac:chgData name="Sai Pratyuusha Gorapalli" userId="f0e3ac03999d9c80" providerId="LiveId" clId="{68F667FC-4BE2-499C-9633-EAA887F89F9B}" dt="2025-09-17T22:13:29.905" v="561" actId="26606"/>
          <ac:picMkLst>
            <pc:docMk/>
            <pc:sldMk cId="592147207" sldId="268"/>
            <ac:picMk id="12" creationId="{012FDCFE-9AD2-4D8A-8CBF-B3AA37EBF6DD}"/>
          </ac:picMkLst>
        </pc:picChg>
        <pc:cxnChg chg="add">
          <ac:chgData name="Sai Pratyuusha Gorapalli" userId="f0e3ac03999d9c80" providerId="LiveId" clId="{68F667FC-4BE2-499C-9633-EAA887F89F9B}" dt="2025-09-17T22:13:29.905" v="561" actId="26606"/>
          <ac:cxnSpMkLst>
            <pc:docMk/>
            <pc:sldMk cId="592147207" sldId="268"/>
            <ac:cxnSpMk id="16" creationId="{A56012FD-74A8-4C91-B318-435CF2B71927}"/>
          </ac:cxnSpMkLst>
        </pc:cxnChg>
        <pc:cxnChg chg="add">
          <ac:chgData name="Sai Pratyuusha Gorapalli" userId="f0e3ac03999d9c80" providerId="LiveId" clId="{68F667FC-4BE2-499C-9633-EAA887F89F9B}" dt="2025-09-17T22:13:29.905" v="561" actId="26606"/>
          <ac:cxnSpMkLst>
            <pc:docMk/>
            <pc:sldMk cId="592147207" sldId="268"/>
            <ac:cxnSpMk id="22" creationId="{7552FBEF-FA69-427B-8245-0A518E0513D5}"/>
          </ac:cxnSpMkLst>
        </pc:cxnChg>
      </pc:sldChg>
      <pc:sldChg chg="addSp delSp modSp new mod setBg setClrOvrMap">
        <pc:chgData name="Sai Pratyuusha Gorapalli" userId="f0e3ac03999d9c80" providerId="LiveId" clId="{68F667FC-4BE2-499C-9633-EAA887F89F9B}" dt="2025-09-18T01:32:42.763" v="2607" actId="20577"/>
        <pc:sldMkLst>
          <pc:docMk/>
          <pc:sldMk cId="3120638983" sldId="269"/>
        </pc:sldMkLst>
        <pc:spChg chg="mod">
          <ac:chgData name="Sai Pratyuusha Gorapalli" userId="f0e3ac03999d9c80" providerId="LiveId" clId="{68F667FC-4BE2-499C-9633-EAA887F89F9B}" dt="2025-09-18T00:53:49.244" v="2352" actId="20577"/>
          <ac:spMkLst>
            <pc:docMk/>
            <pc:sldMk cId="3120638983" sldId="269"/>
            <ac:spMk id="2" creationId="{0789B81D-077E-D6F4-8F65-0EBEF100AE76}"/>
          </ac:spMkLst>
        </pc:spChg>
        <pc:spChg chg="add mod ord">
          <ac:chgData name="Sai Pratyuusha Gorapalli" userId="f0e3ac03999d9c80" providerId="LiveId" clId="{68F667FC-4BE2-499C-9633-EAA887F89F9B}" dt="2025-09-18T01:32:42.763" v="2607" actId="20577"/>
          <ac:spMkLst>
            <pc:docMk/>
            <pc:sldMk cId="3120638983" sldId="269"/>
            <ac:spMk id="3" creationId="{A7A6FA26-0CAA-E83E-4333-223C5DD01C7D}"/>
          </ac:spMkLst>
        </pc:spChg>
        <pc:spChg chg="add del">
          <ac:chgData name="Sai Pratyuusha Gorapalli" userId="f0e3ac03999d9c80" providerId="LiveId" clId="{68F667FC-4BE2-499C-9633-EAA887F89F9B}" dt="2025-09-17T22:20:44.691" v="843" actId="26606"/>
          <ac:spMkLst>
            <pc:docMk/>
            <pc:sldMk cId="3120638983" sldId="269"/>
            <ac:spMk id="9" creationId="{0CABCAE3-64FC-4149-819F-2C1812824154}"/>
          </ac:spMkLst>
        </pc:spChg>
        <pc:spChg chg="add del">
          <ac:chgData name="Sai Pratyuusha Gorapalli" userId="f0e3ac03999d9c80" providerId="LiveId" clId="{68F667FC-4BE2-499C-9633-EAA887F89F9B}" dt="2025-09-17T22:20:44.691" v="843" actId="26606"/>
          <ac:spMkLst>
            <pc:docMk/>
            <pc:sldMk cId="3120638983" sldId="269"/>
            <ac:spMk id="17" creationId="{C630F413-44CE-4746-9821-9E0107978E7A}"/>
          </ac:spMkLst>
        </pc:spChg>
        <pc:spChg chg="add del">
          <ac:chgData name="Sai Pratyuusha Gorapalli" userId="f0e3ac03999d9c80" providerId="LiveId" clId="{68F667FC-4BE2-499C-9633-EAA887F89F9B}" dt="2025-09-17T22:20:44.691" v="843" actId="26606"/>
          <ac:spMkLst>
            <pc:docMk/>
            <pc:sldMk cId="3120638983" sldId="269"/>
            <ac:spMk id="19" creationId="{22D671B1-B099-4F9C-B9CC-9D22B4DAF8A8}"/>
          </ac:spMkLst>
        </pc:spChg>
        <pc:spChg chg="add del">
          <ac:chgData name="Sai Pratyuusha Gorapalli" userId="f0e3ac03999d9c80" providerId="LiveId" clId="{68F667FC-4BE2-499C-9633-EAA887F89F9B}" dt="2025-09-17T22:20:44.691" v="843" actId="26606"/>
          <ac:spMkLst>
            <pc:docMk/>
            <pc:sldMk cId="3120638983" sldId="269"/>
            <ac:spMk id="23" creationId="{898488B7-DBD3-40E7-B54B-4DA6C5693EF3}"/>
          </ac:spMkLst>
        </pc:spChg>
        <pc:spChg chg="add">
          <ac:chgData name="Sai Pratyuusha Gorapalli" userId="f0e3ac03999d9c80" providerId="LiveId" clId="{68F667FC-4BE2-499C-9633-EAA887F89F9B}" dt="2025-09-17T22:20:44.716" v="844" actId="26606"/>
          <ac:spMkLst>
            <pc:docMk/>
            <pc:sldMk cId="3120638983" sldId="269"/>
            <ac:spMk id="26" creationId="{1CE580D1-F917-4567-AFB4-99AA9B52ADF0}"/>
          </ac:spMkLst>
        </pc:spChg>
        <pc:spChg chg="add">
          <ac:chgData name="Sai Pratyuusha Gorapalli" userId="f0e3ac03999d9c80" providerId="LiveId" clId="{68F667FC-4BE2-499C-9633-EAA887F89F9B}" dt="2025-09-17T22:20:44.716" v="844" actId="26606"/>
          <ac:spMkLst>
            <pc:docMk/>
            <pc:sldMk cId="3120638983" sldId="269"/>
            <ac:spMk id="27" creationId="{3FBF03E8-C602-4192-9C52-F84B29FDCC88}"/>
          </ac:spMkLst>
        </pc:spChg>
        <pc:spChg chg="add">
          <ac:chgData name="Sai Pratyuusha Gorapalli" userId="f0e3ac03999d9c80" providerId="LiveId" clId="{68F667FC-4BE2-499C-9633-EAA887F89F9B}" dt="2025-09-17T22:20:44.716" v="844" actId="26606"/>
          <ac:spMkLst>
            <pc:docMk/>
            <pc:sldMk cId="3120638983" sldId="269"/>
            <ac:spMk id="31" creationId="{C6870151-9189-4C3A-8379-EF3D95827A0A}"/>
          </ac:spMkLst>
        </pc:spChg>
        <pc:spChg chg="add">
          <ac:chgData name="Sai Pratyuusha Gorapalli" userId="f0e3ac03999d9c80" providerId="LiveId" clId="{68F667FC-4BE2-499C-9633-EAA887F89F9B}" dt="2025-09-17T22:20:44.716" v="844" actId="26606"/>
          <ac:spMkLst>
            <pc:docMk/>
            <pc:sldMk cId="3120638983" sldId="269"/>
            <ac:spMk id="32" creationId="{123EA69C-102A-4DD0-9547-05DCD271D159}"/>
          </ac:spMkLst>
        </pc:spChg>
        <pc:spChg chg="add">
          <ac:chgData name="Sai Pratyuusha Gorapalli" userId="f0e3ac03999d9c80" providerId="LiveId" clId="{68F667FC-4BE2-499C-9633-EAA887F89F9B}" dt="2025-09-17T22:20:44.716" v="844" actId="26606"/>
          <ac:spMkLst>
            <pc:docMk/>
            <pc:sldMk cId="3120638983" sldId="269"/>
            <ac:spMk id="33" creationId="{6A862265-5CA3-4C40-8582-7534C3B03C2A}"/>
          </ac:spMkLst>
        </pc:spChg>
        <pc:spChg chg="add">
          <ac:chgData name="Sai Pratyuusha Gorapalli" userId="f0e3ac03999d9c80" providerId="LiveId" clId="{68F667FC-4BE2-499C-9633-EAA887F89F9B}" dt="2025-09-17T22:20:44.716" v="844" actId="26606"/>
          <ac:spMkLst>
            <pc:docMk/>
            <pc:sldMk cId="3120638983" sldId="269"/>
            <ac:spMk id="34" creationId="{600EF80B-0391-4082-9AF5-F15B091B4CE9}"/>
          </ac:spMkLst>
        </pc:spChg>
        <pc:picChg chg="add mod ord">
          <ac:chgData name="Sai Pratyuusha Gorapalli" userId="f0e3ac03999d9c80" providerId="LiveId" clId="{68F667FC-4BE2-499C-9633-EAA887F89F9B}" dt="2025-09-17T22:22:39.540" v="997" actId="14100"/>
          <ac:picMkLst>
            <pc:docMk/>
            <pc:sldMk cId="3120638983" sldId="269"/>
            <ac:picMk id="4" creationId="{C3F53B35-7327-CF6F-F9DE-9B2D033D6C04}"/>
          </ac:picMkLst>
        </pc:picChg>
        <pc:picChg chg="add">
          <ac:chgData name="Sai Pratyuusha Gorapalli" userId="f0e3ac03999d9c80" providerId="LiveId" clId="{68F667FC-4BE2-499C-9633-EAA887F89F9B}" dt="2025-09-17T22:23:12.988" v="999"/>
          <ac:picMkLst>
            <pc:docMk/>
            <pc:sldMk cId="3120638983" sldId="269"/>
            <ac:picMk id="5" creationId="{A93272F9-52F6-A8E7-5517-297914F30A1D}"/>
          </ac:picMkLst>
        </pc:picChg>
        <pc:picChg chg="add del">
          <ac:chgData name="Sai Pratyuusha Gorapalli" userId="f0e3ac03999d9c80" providerId="LiveId" clId="{68F667FC-4BE2-499C-9633-EAA887F89F9B}" dt="2025-09-17T22:20:44.691" v="843" actId="26606"/>
          <ac:picMkLst>
            <pc:docMk/>
            <pc:sldMk cId="3120638983" sldId="269"/>
            <ac:picMk id="11" creationId="{012FDCFE-9AD2-4D8A-8CBF-B3AA37EBF6DD}"/>
          </ac:picMkLst>
        </pc:picChg>
        <pc:picChg chg="add">
          <ac:chgData name="Sai Pratyuusha Gorapalli" userId="f0e3ac03999d9c80" providerId="LiveId" clId="{68F667FC-4BE2-499C-9633-EAA887F89F9B}" dt="2025-09-17T22:20:44.716" v="844" actId="26606"/>
          <ac:picMkLst>
            <pc:docMk/>
            <pc:sldMk cId="3120638983" sldId="269"/>
            <ac:picMk id="28" creationId="{1F5620B8-A2D8-4568-B566-F0453A0D9167}"/>
          </ac:picMkLst>
        </pc:picChg>
        <pc:cxnChg chg="add del">
          <ac:chgData name="Sai Pratyuusha Gorapalli" userId="f0e3ac03999d9c80" providerId="LiveId" clId="{68F667FC-4BE2-499C-9633-EAA887F89F9B}" dt="2025-09-17T22:20:44.691" v="843" actId="26606"/>
          <ac:cxnSpMkLst>
            <pc:docMk/>
            <pc:sldMk cId="3120638983" sldId="269"/>
            <ac:cxnSpMk id="13" creationId="{FBD463FC-4CA8-4FF4-85A3-AF9F4B98D210}"/>
          </ac:cxnSpMkLst>
        </pc:cxnChg>
        <pc:cxnChg chg="add del">
          <ac:chgData name="Sai Pratyuusha Gorapalli" userId="f0e3ac03999d9c80" providerId="LiveId" clId="{68F667FC-4BE2-499C-9633-EAA887F89F9B}" dt="2025-09-17T22:20:44.691" v="843" actId="26606"/>
          <ac:cxnSpMkLst>
            <pc:docMk/>
            <pc:sldMk cId="3120638983" sldId="269"/>
            <ac:cxnSpMk id="21" creationId="{7552FBEF-FA69-427B-8245-0A518E0513D5}"/>
          </ac:cxnSpMkLst>
        </pc:cxnChg>
      </pc:sldChg>
      <pc:sldChg chg="addSp delSp modSp new mod setBg">
        <pc:chgData name="Sai Pratyuusha Gorapalli" userId="f0e3ac03999d9c80" providerId="LiveId" clId="{68F667FC-4BE2-499C-9633-EAA887F89F9B}" dt="2025-09-17T22:24:04.747" v="1007" actId="26606"/>
        <pc:sldMkLst>
          <pc:docMk/>
          <pc:sldMk cId="3584788095" sldId="270"/>
        </pc:sldMkLst>
        <pc:spChg chg="mod ord">
          <ac:chgData name="Sai Pratyuusha Gorapalli" userId="f0e3ac03999d9c80" providerId="LiveId" clId="{68F667FC-4BE2-499C-9633-EAA887F89F9B}" dt="2025-09-17T22:24:04.747" v="1007" actId="26606"/>
          <ac:spMkLst>
            <pc:docMk/>
            <pc:sldMk cId="3584788095" sldId="270"/>
            <ac:spMk id="2" creationId="{05E0D26A-B8E8-05BD-4F46-C0B9233FE84A}"/>
          </ac:spMkLst>
        </pc:spChg>
        <pc:spChg chg="add del">
          <ac:chgData name="Sai Pratyuusha Gorapalli" userId="f0e3ac03999d9c80" providerId="LiveId" clId="{68F667FC-4BE2-499C-9633-EAA887F89F9B}" dt="2025-09-17T22:24:04.744" v="1006" actId="26606"/>
          <ac:spMkLst>
            <pc:docMk/>
            <pc:sldMk cId="3584788095" sldId="270"/>
            <ac:spMk id="8" creationId="{593D0D1F-C0CE-416A-883C-BF1E03F63B4B}"/>
          </ac:spMkLst>
        </pc:spChg>
        <pc:spChg chg="add del">
          <ac:chgData name="Sai Pratyuusha Gorapalli" userId="f0e3ac03999d9c80" providerId="LiveId" clId="{68F667FC-4BE2-499C-9633-EAA887F89F9B}" dt="2025-09-17T22:24:04.744" v="1006" actId="26606"/>
          <ac:spMkLst>
            <pc:docMk/>
            <pc:sldMk cId="3584788095" sldId="270"/>
            <ac:spMk id="10" creationId="{94BB6862-3393-46CC-9A80-E400B3206A09}"/>
          </ac:spMkLst>
        </pc:spChg>
        <pc:spChg chg="add">
          <ac:chgData name="Sai Pratyuusha Gorapalli" userId="f0e3ac03999d9c80" providerId="LiveId" clId="{68F667FC-4BE2-499C-9633-EAA887F89F9B}" dt="2025-09-17T22:24:04.747" v="1007" actId="26606"/>
          <ac:spMkLst>
            <pc:docMk/>
            <pc:sldMk cId="3584788095" sldId="270"/>
            <ac:spMk id="20" creationId="{2E67E8BF-E4B2-4098-9FB3-9E400BD86935}"/>
          </ac:spMkLst>
        </pc:spChg>
        <pc:grpChg chg="add del">
          <ac:chgData name="Sai Pratyuusha Gorapalli" userId="f0e3ac03999d9c80" providerId="LiveId" clId="{68F667FC-4BE2-499C-9633-EAA887F89F9B}" dt="2025-09-17T22:24:04.744" v="1006" actId="26606"/>
          <ac:grpSpMkLst>
            <pc:docMk/>
            <pc:sldMk cId="3584788095" sldId="270"/>
            <ac:grpSpMk id="12" creationId="{ECD36A4A-123D-46E3-8A64-13B8B3F019BD}"/>
          </ac:grpSpMkLst>
        </pc:grpChg>
        <pc:picChg chg="add mod">
          <ac:chgData name="Sai Pratyuusha Gorapalli" userId="f0e3ac03999d9c80" providerId="LiveId" clId="{68F667FC-4BE2-499C-9633-EAA887F89F9B}" dt="2025-09-17T22:24:04.747" v="1007" actId="26606"/>
          <ac:picMkLst>
            <pc:docMk/>
            <pc:sldMk cId="3584788095" sldId="270"/>
            <ac:picMk id="3" creationId="{84212E81-884F-0118-C13F-7972A89BCF61}"/>
          </ac:picMkLst>
        </pc:picChg>
        <pc:picChg chg="add del">
          <ac:chgData name="Sai Pratyuusha Gorapalli" userId="f0e3ac03999d9c80" providerId="LiveId" clId="{68F667FC-4BE2-499C-9633-EAA887F89F9B}" dt="2025-09-17T22:24:04.744" v="1006" actId="26606"/>
          <ac:picMkLst>
            <pc:docMk/>
            <pc:sldMk cId="3584788095" sldId="270"/>
            <ac:picMk id="16" creationId="{55EC7096-D0A6-471D-AE28-B68D70388E32}"/>
          </ac:picMkLst>
        </pc:picChg>
        <pc:cxnChg chg="add del">
          <ac:chgData name="Sai Pratyuusha Gorapalli" userId="f0e3ac03999d9c80" providerId="LiveId" clId="{68F667FC-4BE2-499C-9633-EAA887F89F9B}" dt="2025-09-17T22:24:04.744" v="1006" actId="26606"/>
          <ac:cxnSpMkLst>
            <pc:docMk/>
            <pc:sldMk cId="3584788095" sldId="270"/>
            <ac:cxnSpMk id="18" creationId="{2E98EB88-99B6-483D-B203-0D5D63100504}"/>
          </ac:cxnSpMkLst>
        </pc:cxnChg>
        <pc:cxnChg chg="add">
          <ac:chgData name="Sai Pratyuusha Gorapalli" userId="f0e3ac03999d9c80" providerId="LiveId" clId="{68F667FC-4BE2-499C-9633-EAA887F89F9B}" dt="2025-09-17T22:24:04.747" v="1007" actId="26606"/>
          <ac:cxnSpMkLst>
            <pc:docMk/>
            <pc:sldMk cId="3584788095" sldId="270"/>
            <ac:cxnSpMk id="21" creationId="{3781A10F-5DF6-4C9B-AE0B-5249E4399D26}"/>
          </ac:cxnSpMkLst>
        </pc:cxnChg>
      </pc:sldChg>
      <pc:sldChg chg="addSp delSp modSp new mod setBg addAnim delAnim">
        <pc:chgData name="Sai Pratyuusha Gorapalli" userId="f0e3ac03999d9c80" providerId="LiveId" clId="{68F667FC-4BE2-499C-9633-EAA887F89F9B}" dt="2025-09-17T22:29:05.067" v="1034" actId="26606"/>
        <pc:sldMkLst>
          <pc:docMk/>
          <pc:sldMk cId="827189679" sldId="271"/>
        </pc:sldMkLst>
        <pc:spChg chg="mod">
          <ac:chgData name="Sai Pratyuusha Gorapalli" userId="f0e3ac03999d9c80" providerId="LiveId" clId="{68F667FC-4BE2-499C-9633-EAA887F89F9B}" dt="2025-09-17T22:29:05.067" v="1034" actId="26606"/>
          <ac:spMkLst>
            <pc:docMk/>
            <pc:sldMk cId="827189679" sldId="271"/>
            <ac:spMk id="2" creationId="{4257B356-C67A-7B23-590E-F886AA63EA47}"/>
          </ac:spMkLst>
        </pc:spChg>
        <pc:spChg chg="add mod">
          <ac:chgData name="Sai Pratyuusha Gorapalli" userId="f0e3ac03999d9c80" providerId="LiveId" clId="{68F667FC-4BE2-499C-9633-EAA887F89F9B}" dt="2025-09-17T22:29:05.067" v="1034" actId="26606"/>
          <ac:spMkLst>
            <pc:docMk/>
            <pc:sldMk cId="827189679" sldId="271"/>
            <ac:spMk id="3" creationId="{519F194D-6E1A-72D6-4008-971C2C0C13F4}"/>
          </ac:spMkLst>
        </pc:spChg>
        <pc:spChg chg="add del">
          <ac:chgData name="Sai Pratyuusha Gorapalli" userId="f0e3ac03999d9c80" providerId="LiveId" clId="{68F667FC-4BE2-499C-9633-EAA887F89F9B}" dt="2025-09-17T22:27:44.481" v="1028" actId="26606"/>
          <ac:spMkLst>
            <pc:docMk/>
            <pc:sldMk cId="827189679" sldId="271"/>
            <ac:spMk id="8" creationId="{1CE580D1-F917-4567-AFB4-99AA9B52ADF0}"/>
          </ac:spMkLst>
        </pc:spChg>
        <pc:spChg chg="add del">
          <ac:chgData name="Sai Pratyuusha Gorapalli" userId="f0e3ac03999d9c80" providerId="LiveId" clId="{68F667FC-4BE2-499C-9633-EAA887F89F9B}" dt="2025-09-17T22:27:44.481" v="1028" actId="26606"/>
          <ac:spMkLst>
            <pc:docMk/>
            <pc:sldMk cId="827189679" sldId="271"/>
            <ac:spMk id="16" creationId="{6A0FFA78-985C-4F50-B21A-77045C7DF657}"/>
          </ac:spMkLst>
        </pc:spChg>
        <pc:spChg chg="add del">
          <ac:chgData name="Sai Pratyuusha Gorapalli" userId="f0e3ac03999d9c80" providerId="LiveId" clId="{68F667FC-4BE2-499C-9633-EAA887F89F9B}" dt="2025-09-17T22:29:05.067" v="1034" actId="26606"/>
          <ac:spMkLst>
            <pc:docMk/>
            <pc:sldMk cId="827189679" sldId="271"/>
            <ac:spMk id="21" creationId="{1CE580D1-F917-4567-AFB4-99AA9B52ADF0}"/>
          </ac:spMkLst>
        </pc:spChg>
        <pc:spChg chg="add del">
          <ac:chgData name="Sai Pratyuusha Gorapalli" userId="f0e3ac03999d9c80" providerId="LiveId" clId="{68F667FC-4BE2-499C-9633-EAA887F89F9B}" dt="2025-09-17T22:29:05.067" v="1034" actId="26606"/>
          <ac:spMkLst>
            <pc:docMk/>
            <pc:sldMk cId="827189679" sldId="271"/>
            <ac:spMk id="27" creationId="{8D095B41-7312-4603-9F0F-93387C353134}"/>
          </ac:spMkLst>
        </pc:spChg>
        <pc:spChg chg="add del">
          <ac:chgData name="Sai Pratyuusha Gorapalli" userId="f0e3ac03999d9c80" providerId="LiveId" clId="{68F667FC-4BE2-499C-9633-EAA887F89F9B}" dt="2025-09-17T22:29:05.067" v="1034" actId="26606"/>
          <ac:spMkLst>
            <pc:docMk/>
            <pc:sldMk cId="827189679" sldId="271"/>
            <ac:spMk id="29" creationId="{1042C936-444C-4F0D-9737-291EAFE1E7E4}"/>
          </ac:spMkLst>
        </pc:spChg>
        <pc:spChg chg="add">
          <ac:chgData name="Sai Pratyuusha Gorapalli" userId="f0e3ac03999d9c80" providerId="LiveId" clId="{68F667FC-4BE2-499C-9633-EAA887F89F9B}" dt="2025-09-17T22:29:05.067" v="1034" actId="26606"/>
          <ac:spMkLst>
            <pc:docMk/>
            <pc:sldMk cId="827189679" sldId="271"/>
            <ac:spMk id="34" creationId="{1CE580D1-F917-4567-AFB4-99AA9B52ADF0}"/>
          </ac:spMkLst>
        </pc:spChg>
        <pc:spChg chg="add">
          <ac:chgData name="Sai Pratyuusha Gorapalli" userId="f0e3ac03999d9c80" providerId="LiveId" clId="{68F667FC-4BE2-499C-9633-EAA887F89F9B}" dt="2025-09-17T22:29:05.067" v="1034" actId="26606"/>
          <ac:spMkLst>
            <pc:docMk/>
            <pc:sldMk cId="827189679" sldId="271"/>
            <ac:spMk id="42" creationId="{F2AF0D79-4A1A-4F27-B9F0-CF252C4AC91C}"/>
          </ac:spMkLst>
        </pc:spChg>
        <pc:picChg chg="add del">
          <ac:chgData name="Sai Pratyuusha Gorapalli" userId="f0e3ac03999d9c80" providerId="LiveId" clId="{68F667FC-4BE2-499C-9633-EAA887F89F9B}" dt="2025-09-17T22:27:44.481" v="1028" actId="26606"/>
          <ac:picMkLst>
            <pc:docMk/>
            <pc:sldMk cId="827189679" sldId="271"/>
            <ac:picMk id="4" creationId="{B282DFEF-C1EE-7804-DEA2-7B6FFA9DB8BE}"/>
          </ac:picMkLst>
        </pc:picChg>
        <pc:picChg chg="add del">
          <ac:chgData name="Sai Pratyuusha Gorapalli" userId="f0e3ac03999d9c80" providerId="LiveId" clId="{68F667FC-4BE2-499C-9633-EAA887F89F9B}" dt="2025-09-17T22:27:44.481" v="1028" actId="26606"/>
          <ac:picMkLst>
            <pc:docMk/>
            <pc:sldMk cId="827189679" sldId="271"/>
            <ac:picMk id="10" creationId="{1F5620B8-A2D8-4568-B566-F0453A0D9167}"/>
          </ac:picMkLst>
        </pc:picChg>
        <pc:picChg chg="add">
          <ac:chgData name="Sai Pratyuusha Gorapalli" userId="f0e3ac03999d9c80" providerId="LiveId" clId="{68F667FC-4BE2-499C-9633-EAA887F89F9B}" dt="2025-09-17T22:27:44.506" v="1029" actId="26606"/>
          <ac:picMkLst>
            <pc:docMk/>
            <pc:sldMk cId="827189679" sldId="271"/>
            <ac:picMk id="22" creationId="{419FDB25-3050-4009-9806-3000DDD1C083}"/>
          </ac:picMkLst>
        </pc:picChg>
        <pc:picChg chg="add del">
          <ac:chgData name="Sai Pratyuusha Gorapalli" userId="f0e3ac03999d9c80" providerId="LiveId" clId="{68F667FC-4BE2-499C-9633-EAA887F89F9B}" dt="2025-09-17T22:29:05.067" v="1034" actId="26606"/>
          <ac:picMkLst>
            <pc:docMk/>
            <pc:sldMk cId="827189679" sldId="271"/>
            <ac:picMk id="23" creationId="{1F5620B8-A2D8-4568-B566-F0453A0D9167}"/>
          </ac:picMkLst>
        </pc:picChg>
        <pc:picChg chg="add mod">
          <ac:chgData name="Sai Pratyuusha Gorapalli" userId="f0e3ac03999d9c80" providerId="LiveId" clId="{68F667FC-4BE2-499C-9633-EAA887F89F9B}" dt="2025-09-17T22:29:05.067" v="1034" actId="26606"/>
          <ac:picMkLst>
            <pc:docMk/>
            <pc:sldMk cId="827189679" sldId="271"/>
            <ac:picMk id="28" creationId="{580BABF2-D798-5E8D-AB42-20CE18A7B798}"/>
          </ac:picMkLst>
        </pc:picChg>
        <pc:picChg chg="add">
          <ac:chgData name="Sai Pratyuusha Gorapalli" userId="f0e3ac03999d9c80" providerId="LiveId" clId="{68F667FC-4BE2-499C-9633-EAA887F89F9B}" dt="2025-09-17T22:29:05.067" v="1034" actId="26606"/>
          <ac:picMkLst>
            <pc:docMk/>
            <pc:sldMk cId="827189679" sldId="271"/>
            <ac:picMk id="36" creationId="{1F5620B8-A2D8-4568-B566-F0453A0D9167}"/>
          </ac:picMkLst>
        </pc:picChg>
        <pc:cxnChg chg="add del">
          <ac:chgData name="Sai Pratyuusha Gorapalli" userId="f0e3ac03999d9c80" providerId="LiveId" clId="{68F667FC-4BE2-499C-9633-EAA887F89F9B}" dt="2025-09-17T22:27:44.481" v="1028" actId="26606"/>
          <ac:cxnSpMkLst>
            <pc:docMk/>
            <pc:sldMk cId="827189679" sldId="271"/>
            <ac:cxnSpMk id="12" creationId="{1C7D2BA4-4B7A-4596-8BCC-5CF715423894}"/>
          </ac:cxnSpMkLst>
        </pc:cxnChg>
        <pc:cxnChg chg="add del">
          <ac:chgData name="Sai Pratyuusha Gorapalli" userId="f0e3ac03999d9c80" providerId="LiveId" clId="{68F667FC-4BE2-499C-9633-EAA887F89F9B}" dt="2025-09-17T22:27:44.481" v="1028" actId="26606"/>
          <ac:cxnSpMkLst>
            <pc:docMk/>
            <pc:sldMk cId="827189679" sldId="271"/>
            <ac:cxnSpMk id="14" creationId="{4977F1E1-2B6F-4BB6-899F-67D8764D83C5}"/>
          </ac:cxnSpMkLst>
        </pc:cxnChg>
        <pc:cxnChg chg="add del">
          <ac:chgData name="Sai Pratyuusha Gorapalli" userId="f0e3ac03999d9c80" providerId="LiveId" clId="{68F667FC-4BE2-499C-9633-EAA887F89F9B}" dt="2025-09-17T22:27:44.481" v="1028" actId="26606"/>
          <ac:cxnSpMkLst>
            <pc:docMk/>
            <pc:sldMk cId="827189679" sldId="271"/>
            <ac:cxnSpMk id="18" creationId="{65409EC7-69B1-45CC-8FB7-1964C1AB6720}"/>
          </ac:cxnSpMkLst>
        </pc:cxnChg>
        <pc:cxnChg chg="add">
          <ac:chgData name="Sai Pratyuusha Gorapalli" userId="f0e3ac03999d9c80" providerId="LiveId" clId="{68F667FC-4BE2-499C-9633-EAA887F89F9B}" dt="2025-09-17T22:27:44.506" v="1029" actId="26606"/>
          <ac:cxnSpMkLst>
            <pc:docMk/>
            <pc:sldMk cId="827189679" sldId="271"/>
            <ac:cxnSpMk id="20" creationId="{B61C4D9F-F4AF-4ED2-9310-56EB2E19C084}"/>
          </ac:cxnSpMkLst>
        </pc:cxnChg>
        <pc:cxnChg chg="add">
          <ac:chgData name="Sai Pratyuusha Gorapalli" userId="f0e3ac03999d9c80" providerId="LiveId" clId="{68F667FC-4BE2-499C-9633-EAA887F89F9B}" dt="2025-09-17T22:27:44.506" v="1029" actId="26606"/>
          <ac:cxnSpMkLst>
            <pc:docMk/>
            <pc:sldMk cId="827189679" sldId="271"/>
            <ac:cxnSpMk id="24" creationId="{8063EF0F-7BC0-4CFB-AB98-20A8DD91D70F}"/>
          </ac:cxnSpMkLst>
        </pc:cxnChg>
        <pc:cxnChg chg="add">
          <ac:chgData name="Sai Pratyuusha Gorapalli" userId="f0e3ac03999d9c80" providerId="LiveId" clId="{68F667FC-4BE2-499C-9633-EAA887F89F9B}" dt="2025-09-17T22:27:44.506" v="1029" actId="26606"/>
          <ac:cxnSpMkLst>
            <pc:docMk/>
            <pc:sldMk cId="827189679" sldId="271"/>
            <ac:cxnSpMk id="26" creationId="{4977F1E1-2B6F-4BB6-899F-67D8764D83C5}"/>
          </ac:cxnSpMkLst>
        </pc:cxnChg>
      </pc:sldChg>
      <pc:sldChg chg="addSp modSp new mod setBg setClrOvrMap">
        <pc:chgData name="Sai Pratyuusha Gorapalli" userId="f0e3ac03999d9c80" providerId="LiveId" clId="{68F667FC-4BE2-499C-9633-EAA887F89F9B}" dt="2025-09-17T22:37:33.424" v="1658" actId="26606"/>
        <pc:sldMkLst>
          <pc:docMk/>
          <pc:sldMk cId="1208776869" sldId="272"/>
        </pc:sldMkLst>
        <pc:spChg chg="mod">
          <ac:chgData name="Sai Pratyuusha Gorapalli" userId="f0e3ac03999d9c80" providerId="LiveId" clId="{68F667FC-4BE2-499C-9633-EAA887F89F9B}" dt="2025-09-17T22:37:33.424" v="1658" actId="26606"/>
          <ac:spMkLst>
            <pc:docMk/>
            <pc:sldMk cId="1208776869" sldId="272"/>
            <ac:spMk id="2" creationId="{31DA5017-854C-778B-166D-75973DAB35E0}"/>
          </ac:spMkLst>
        </pc:spChg>
        <pc:spChg chg="add mod">
          <ac:chgData name="Sai Pratyuusha Gorapalli" userId="f0e3ac03999d9c80" providerId="LiveId" clId="{68F667FC-4BE2-499C-9633-EAA887F89F9B}" dt="2025-09-17T22:37:33.424" v="1658" actId="26606"/>
          <ac:spMkLst>
            <pc:docMk/>
            <pc:sldMk cId="1208776869" sldId="272"/>
            <ac:spMk id="3" creationId="{ECC35EE6-4256-6CA0-40A4-D8895F26EAFA}"/>
          </ac:spMkLst>
        </pc:spChg>
        <pc:spChg chg="add">
          <ac:chgData name="Sai Pratyuusha Gorapalli" userId="f0e3ac03999d9c80" providerId="LiveId" clId="{68F667FC-4BE2-499C-9633-EAA887F89F9B}" dt="2025-09-17T22:37:33.424" v="1658" actId="26606"/>
          <ac:spMkLst>
            <pc:docMk/>
            <pc:sldMk cId="1208776869" sldId="272"/>
            <ac:spMk id="9" creationId="{1CE580D1-F917-4567-AFB4-99AA9B52ADF0}"/>
          </ac:spMkLst>
        </pc:spChg>
        <pc:spChg chg="add">
          <ac:chgData name="Sai Pratyuusha Gorapalli" userId="f0e3ac03999d9c80" providerId="LiveId" clId="{68F667FC-4BE2-499C-9633-EAA887F89F9B}" dt="2025-09-17T22:37:33.424" v="1658" actId="26606"/>
          <ac:spMkLst>
            <pc:docMk/>
            <pc:sldMk cId="1208776869" sldId="272"/>
            <ac:spMk id="17" creationId="{C6870151-9189-4C3A-8379-EF3D95827A0A}"/>
          </ac:spMkLst>
        </pc:spChg>
        <pc:spChg chg="add">
          <ac:chgData name="Sai Pratyuusha Gorapalli" userId="f0e3ac03999d9c80" providerId="LiveId" clId="{68F667FC-4BE2-499C-9633-EAA887F89F9B}" dt="2025-09-17T22:37:33.424" v="1658" actId="26606"/>
          <ac:spMkLst>
            <pc:docMk/>
            <pc:sldMk cId="1208776869" sldId="272"/>
            <ac:spMk id="19" creationId="{123EA69C-102A-4DD0-9547-05DCD271D159}"/>
          </ac:spMkLst>
        </pc:spChg>
        <pc:spChg chg="add">
          <ac:chgData name="Sai Pratyuusha Gorapalli" userId="f0e3ac03999d9c80" providerId="LiveId" clId="{68F667FC-4BE2-499C-9633-EAA887F89F9B}" dt="2025-09-17T22:37:33.424" v="1658" actId="26606"/>
          <ac:spMkLst>
            <pc:docMk/>
            <pc:sldMk cId="1208776869" sldId="272"/>
            <ac:spMk id="21" creationId="{6A862265-5CA3-4C40-8582-7534C3B03C2A}"/>
          </ac:spMkLst>
        </pc:spChg>
        <pc:spChg chg="add">
          <ac:chgData name="Sai Pratyuusha Gorapalli" userId="f0e3ac03999d9c80" providerId="LiveId" clId="{68F667FC-4BE2-499C-9633-EAA887F89F9B}" dt="2025-09-17T22:37:33.424" v="1658" actId="26606"/>
          <ac:spMkLst>
            <pc:docMk/>
            <pc:sldMk cId="1208776869" sldId="272"/>
            <ac:spMk id="23" creationId="{600EF80B-0391-4082-9AF5-F15B091B4CE9}"/>
          </ac:spMkLst>
        </pc:spChg>
        <pc:spChg chg="add">
          <ac:chgData name="Sai Pratyuusha Gorapalli" userId="f0e3ac03999d9c80" providerId="LiveId" clId="{68F667FC-4BE2-499C-9633-EAA887F89F9B}" dt="2025-09-17T22:37:33.424" v="1658" actId="26606"/>
          <ac:spMkLst>
            <pc:docMk/>
            <pc:sldMk cId="1208776869" sldId="272"/>
            <ac:spMk id="27" creationId="{3FBF03E8-C602-4192-9C52-F84B29FDCC88}"/>
          </ac:spMkLst>
        </pc:spChg>
        <pc:picChg chg="add">
          <ac:chgData name="Sai Pratyuusha Gorapalli" userId="f0e3ac03999d9c80" providerId="LiveId" clId="{68F667FC-4BE2-499C-9633-EAA887F89F9B}" dt="2025-09-17T22:37:33.424" v="1658" actId="26606"/>
          <ac:picMkLst>
            <pc:docMk/>
            <pc:sldMk cId="1208776869" sldId="272"/>
            <ac:picMk id="5" creationId="{67DEA452-1FED-9CD3-DC23-5A20EF34ED6F}"/>
          </ac:picMkLst>
        </pc:picChg>
        <pc:picChg chg="add">
          <ac:chgData name="Sai Pratyuusha Gorapalli" userId="f0e3ac03999d9c80" providerId="LiveId" clId="{68F667FC-4BE2-499C-9633-EAA887F89F9B}" dt="2025-09-17T22:37:33.424" v="1658" actId="26606"/>
          <ac:picMkLst>
            <pc:docMk/>
            <pc:sldMk cId="1208776869" sldId="272"/>
            <ac:picMk id="11" creationId="{1F5620B8-A2D8-4568-B566-F0453A0D9167}"/>
          </ac:picMkLst>
        </pc:picChg>
      </pc:sldChg>
      <pc:sldChg chg="addSp delSp modSp new mod setBg">
        <pc:chgData name="Sai Pratyuusha Gorapalli" userId="f0e3ac03999d9c80" providerId="LiveId" clId="{68F667FC-4BE2-499C-9633-EAA887F89F9B}" dt="2025-09-18T01:24:20.590" v="2587" actId="1076"/>
        <pc:sldMkLst>
          <pc:docMk/>
          <pc:sldMk cId="3747074729" sldId="273"/>
        </pc:sldMkLst>
        <pc:spChg chg="mod">
          <ac:chgData name="Sai Pratyuusha Gorapalli" userId="f0e3ac03999d9c80" providerId="LiveId" clId="{68F667FC-4BE2-499C-9633-EAA887F89F9B}" dt="2025-09-17T23:37:07.312" v="1966" actId="26606"/>
          <ac:spMkLst>
            <pc:docMk/>
            <pc:sldMk cId="3747074729" sldId="273"/>
            <ac:spMk id="2" creationId="{4475EC53-1AE9-4C64-B9A8-265B8879071E}"/>
          </ac:spMkLst>
        </pc:spChg>
        <pc:spChg chg="add del">
          <ac:chgData name="Sai Pratyuusha Gorapalli" userId="f0e3ac03999d9c80" providerId="LiveId" clId="{68F667FC-4BE2-499C-9633-EAA887F89F9B}" dt="2025-09-17T23:35:20.754" v="1953" actId="22"/>
          <ac:spMkLst>
            <pc:docMk/>
            <pc:sldMk cId="3747074729" sldId="273"/>
            <ac:spMk id="4" creationId="{8CFED02B-9970-D75D-8F56-0340CB9D6740}"/>
          </ac:spMkLst>
        </pc:spChg>
        <pc:spChg chg="add del mod">
          <ac:chgData name="Sai Pratyuusha Gorapalli" userId="f0e3ac03999d9c80" providerId="LiveId" clId="{68F667FC-4BE2-499C-9633-EAA887F89F9B}" dt="2025-09-17T22:47:03.622" v="1754" actId="26606"/>
          <ac:spMkLst>
            <pc:docMk/>
            <pc:sldMk cId="3747074729" sldId="273"/>
            <ac:spMk id="4" creationId="{966E13B5-695A-042B-F284-2DCE3968CF95}"/>
          </ac:spMkLst>
        </pc:spChg>
        <pc:spChg chg="add mod">
          <ac:chgData name="Sai Pratyuusha Gorapalli" userId="f0e3ac03999d9c80" providerId="LiveId" clId="{68F667FC-4BE2-499C-9633-EAA887F89F9B}" dt="2025-09-17T23:48:07.631" v="2178" actId="767"/>
          <ac:spMkLst>
            <pc:docMk/>
            <pc:sldMk cId="3747074729" sldId="273"/>
            <ac:spMk id="8" creationId="{47626287-7687-97D7-00B7-759AFC4B459F}"/>
          </ac:spMkLst>
        </pc:spChg>
        <pc:spChg chg="add del">
          <ac:chgData name="Sai Pratyuusha Gorapalli" userId="f0e3ac03999d9c80" providerId="LiveId" clId="{68F667FC-4BE2-499C-9633-EAA887F89F9B}" dt="2025-09-17T23:36:07.457" v="1958" actId="26606"/>
          <ac:spMkLst>
            <pc:docMk/>
            <pc:sldMk cId="3747074729" sldId="273"/>
            <ac:spMk id="10" creationId="{17424F32-2789-4FF9-8E8A-1252284BF600}"/>
          </ac:spMkLst>
        </pc:spChg>
        <pc:spChg chg="add mod">
          <ac:chgData name="Sai Pratyuusha Gorapalli" userId="f0e3ac03999d9c80" providerId="LiveId" clId="{68F667FC-4BE2-499C-9633-EAA887F89F9B}" dt="2025-09-18T00:51:18.051" v="2329" actId="1076"/>
          <ac:spMkLst>
            <pc:docMk/>
            <pc:sldMk cId="3747074729" sldId="273"/>
            <ac:spMk id="11" creationId="{10976419-27C0-49D0-C114-0ECBDC5E5D82}"/>
          </ac:spMkLst>
        </pc:spChg>
        <pc:spChg chg="add mod">
          <ac:chgData name="Sai Pratyuusha Gorapalli" userId="f0e3ac03999d9c80" providerId="LiveId" clId="{68F667FC-4BE2-499C-9633-EAA887F89F9B}" dt="2025-09-18T01:24:20.590" v="2587" actId="1076"/>
          <ac:spMkLst>
            <pc:docMk/>
            <pc:sldMk cId="3747074729" sldId="273"/>
            <ac:spMk id="13" creationId="{316F1731-3564-9646-5845-22FBD9F24279}"/>
          </ac:spMkLst>
        </pc:spChg>
        <pc:spChg chg="add mod">
          <ac:chgData name="Sai Pratyuusha Gorapalli" userId="f0e3ac03999d9c80" providerId="LiveId" clId="{68F667FC-4BE2-499C-9633-EAA887F89F9B}" dt="2025-09-18T00:52:23.797" v="2335" actId="1076"/>
          <ac:spMkLst>
            <pc:docMk/>
            <pc:sldMk cId="3747074729" sldId="273"/>
            <ac:spMk id="15" creationId="{B4C95678-DA54-7A2D-25C8-A3AE4CF3F5D9}"/>
          </ac:spMkLst>
        </pc:spChg>
        <pc:spChg chg="add del">
          <ac:chgData name="Sai Pratyuusha Gorapalli" userId="f0e3ac03999d9c80" providerId="LiveId" clId="{68F667FC-4BE2-499C-9633-EAA887F89F9B}" dt="2025-09-17T23:36:07.457" v="1958" actId="26606"/>
          <ac:spMkLst>
            <pc:docMk/>
            <pc:sldMk cId="3747074729" sldId="273"/>
            <ac:spMk id="18" creationId="{32D32A60-013B-47A8-8833-D2424080917B}"/>
          </ac:spMkLst>
        </pc:spChg>
        <pc:spChg chg="add del">
          <ac:chgData name="Sai Pratyuusha Gorapalli" userId="f0e3ac03999d9c80" providerId="LiveId" clId="{68F667FC-4BE2-499C-9633-EAA887F89F9B}" dt="2025-09-17T23:36:07.457" v="1958" actId="26606"/>
          <ac:spMkLst>
            <pc:docMk/>
            <pc:sldMk cId="3747074729" sldId="273"/>
            <ac:spMk id="20" creationId="{AE27932B-B694-4C4C-90D7-A0333A7C5876}"/>
          </ac:spMkLst>
        </pc:spChg>
        <pc:spChg chg="add del">
          <ac:chgData name="Sai Pratyuusha Gorapalli" userId="f0e3ac03999d9c80" providerId="LiveId" clId="{68F667FC-4BE2-499C-9633-EAA887F89F9B}" dt="2025-09-17T23:36:07.457" v="1958" actId="26606"/>
          <ac:spMkLst>
            <pc:docMk/>
            <pc:sldMk cId="3747074729" sldId="273"/>
            <ac:spMk id="24" creationId="{A9DA474E-6B91-4200-840F-0257B2358A75}"/>
          </ac:spMkLst>
        </pc:spChg>
        <pc:spChg chg="add del">
          <ac:chgData name="Sai Pratyuusha Gorapalli" userId="f0e3ac03999d9c80" providerId="LiveId" clId="{68F667FC-4BE2-499C-9633-EAA887F89F9B}" dt="2025-09-17T23:37:07.312" v="1966" actId="26606"/>
          <ac:spMkLst>
            <pc:docMk/>
            <pc:sldMk cId="3747074729" sldId="273"/>
            <ac:spMk id="33" creationId="{0CABCAE3-64FC-4149-819F-2C1812824154}"/>
          </ac:spMkLst>
        </pc:spChg>
        <pc:spChg chg="add del">
          <ac:chgData name="Sai Pratyuusha Gorapalli" userId="f0e3ac03999d9c80" providerId="LiveId" clId="{68F667FC-4BE2-499C-9633-EAA887F89F9B}" dt="2025-09-17T23:37:07.312" v="1966" actId="26606"/>
          <ac:spMkLst>
            <pc:docMk/>
            <pc:sldMk cId="3747074729" sldId="273"/>
            <ac:spMk id="41" creationId="{35C3D674-3D59-4E93-80CA-0C0A9095E816}"/>
          </ac:spMkLst>
        </pc:spChg>
        <pc:spChg chg="add del">
          <ac:chgData name="Sai Pratyuusha Gorapalli" userId="f0e3ac03999d9c80" providerId="LiveId" clId="{68F667FC-4BE2-499C-9633-EAA887F89F9B}" dt="2025-09-17T23:37:07.312" v="1966" actId="26606"/>
          <ac:spMkLst>
            <pc:docMk/>
            <pc:sldMk cId="3747074729" sldId="273"/>
            <ac:spMk id="45" creationId="{EF2A81E1-BCBE-426B-8C09-33274E69409D}"/>
          </ac:spMkLst>
        </pc:spChg>
        <pc:spChg chg="add">
          <ac:chgData name="Sai Pratyuusha Gorapalli" userId="f0e3ac03999d9c80" providerId="LiveId" clId="{68F667FC-4BE2-499C-9633-EAA887F89F9B}" dt="2025-09-17T23:37:07.312" v="1966" actId="26606"/>
          <ac:spMkLst>
            <pc:docMk/>
            <pc:sldMk cId="3747074729" sldId="273"/>
            <ac:spMk id="54" creationId="{0CABCAE3-64FC-4149-819F-2C1812824154}"/>
          </ac:spMkLst>
        </pc:spChg>
        <pc:spChg chg="add">
          <ac:chgData name="Sai Pratyuusha Gorapalli" userId="f0e3ac03999d9c80" providerId="LiveId" clId="{68F667FC-4BE2-499C-9633-EAA887F89F9B}" dt="2025-09-17T23:37:07.312" v="1966" actId="26606"/>
          <ac:spMkLst>
            <pc:docMk/>
            <pc:sldMk cId="3747074729" sldId="273"/>
            <ac:spMk id="62" creationId="{1C2A4B30-77D7-4FFB-8B53-A88BD68CABD2}"/>
          </ac:spMkLst>
        </pc:spChg>
        <pc:spChg chg="add">
          <ac:chgData name="Sai Pratyuusha Gorapalli" userId="f0e3ac03999d9c80" providerId="LiveId" clId="{68F667FC-4BE2-499C-9633-EAA887F89F9B}" dt="2025-09-17T23:37:07.312" v="1966" actId="26606"/>
          <ac:spMkLst>
            <pc:docMk/>
            <pc:sldMk cId="3747074729" sldId="273"/>
            <ac:spMk id="66" creationId="{01E4D783-AD45-49E7-B6C7-BBACB8290688}"/>
          </ac:spMkLst>
        </pc:spChg>
        <pc:graphicFrameChg chg="add mod modGraphic">
          <ac:chgData name="Sai Pratyuusha Gorapalli" userId="f0e3ac03999d9c80" providerId="LiveId" clId="{68F667FC-4BE2-499C-9633-EAA887F89F9B}" dt="2025-09-18T01:23:56.974" v="2583" actId="113"/>
          <ac:graphicFrameMkLst>
            <pc:docMk/>
            <pc:sldMk cId="3747074729" sldId="273"/>
            <ac:graphicFrameMk id="6" creationId="{AB78F385-27CC-50CD-8D9F-E9F1A2577B95}"/>
          </ac:graphicFrameMkLst>
        </pc:graphicFrameChg>
        <pc:picChg chg="add mod">
          <ac:chgData name="Sai Pratyuusha Gorapalli" userId="f0e3ac03999d9c80" providerId="LiveId" clId="{68F667FC-4BE2-499C-9633-EAA887F89F9B}" dt="2025-09-18T00:51:00.062" v="2325" actId="1076"/>
          <ac:picMkLst>
            <pc:docMk/>
            <pc:sldMk cId="3747074729" sldId="273"/>
            <ac:picMk id="7" creationId="{88325493-3525-B8C6-D3B2-59A6A8A40014}"/>
          </ac:picMkLst>
        </pc:picChg>
        <pc:picChg chg="add mod">
          <ac:chgData name="Sai Pratyuusha Gorapalli" userId="f0e3ac03999d9c80" providerId="LiveId" clId="{68F667FC-4BE2-499C-9633-EAA887F89F9B}" dt="2025-09-18T00:49:53.609" v="2318" actId="1076"/>
          <ac:picMkLst>
            <pc:docMk/>
            <pc:sldMk cId="3747074729" sldId="273"/>
            <ac:picMk id="9" creationId="{629B1B63-4A4D-CD1B-C43E-46D9EAA73438}"/>
          </ac:picMkLst>
        </pc:picChg>
        <pc:picChg chg="add del">
          <ac:chgData name="Sai Pratyuusha Gorapalli" userId="f0e3ac03999d9c80" providerId="LiveId" clId="{68F667FC-4BE2-499C-9633-EAA887F89F9B}" dt="2025-09-17T23:36:07.457" v="1958" actId="26606"/>
          <ac:picMkLst>
            <pc:docMk/>
            <pc:sldMk cId="3747074729" sldId="273"/>
            <ac:picMk id="12" creationId="{D708C46E-BB60-4B97-8327-D3A475C008E5}"/>
          </ac:picMkLst>
        </pc:picChg>
        <pc:picChg chg="add">
          <ac:chgData name="Sai Pratyuusha Gorapalli" userId="f0e3ac03999d9c80" providerId="LiveId" clId="{68F667FC-4BE2-499C-9633-EAA887F89F9B}" dt="2025-09-17T22:47:03.622" v="1754" actId="26606"/>
          <ac:picMkLst>
            <pc:docMk/>
            <pc:sldMk cId="3747074729" sldId="273"/>
            <ac:picMk id="26" creationId="{DF63C9AD-AE6E-4512-8171-91612E84CCFB}"/>
          </ac:picMkLst>
        </pc:picChg>
        <pc:picChg chg="del">
          <ac:chgData name="Sai Pratyuusha Gorapalli" userId="f0e3ac03999d9c80" providerId="LiveId" clId="{68F667FC-4BE2-499C-9633-EAA887F89F9B}" dt="2025-09-17T23:37:07.312" v="1966" actId="26606"/>
          <ac:picMkLst>
            <pc:docMk/>
            <pc:sldMk cId="3747074729" sldId="273"/>
            <ac:picMk id="35" creationId="{012FDCFE-9AD2-4D8A-8CBF-B3AA37EBF6DD}"/>
          </ac:picMkLst>
        </pc:picChg>
        <pc:picChg chg="add del">
          <ac:chgData name="Sai Pratyuusha Gorapalli" userId="f0e3ac03999d9c80" providerId="LiveId" clId="{68F667FC-4BE2-499C-9633-EAA887F89F9B}" dt="2025-09-17T23:37:07.312" v="1966" actId="26606"/>
          <ac:picMkLst>
            <pc:docMk/>
            <pc:sldMk cId="3747074729" sldId="273"/>
            <ac:picMk id="47" creationId="{39D1DDD4-5BB3-45BA-B9B3-06B62299AD79}"/>
          </ac:picMkLst>
        </pc:picChg>
        <pc:picChg chg="add mod">
          <ac:chgData name="Sai Pratyuusha Gorapalli" userId="f0e3ac03999d9c80" providerId="LiveId" clId="{68F667FC-4BE2-499C-9633-EAA887F89F9B}" dt="2025-09-18T00:51:05.300" v="2326" actId="14100"/>
          <ac:picMkLst>
            <pc:docMk/>
            <pc:sldMk cId="3747074729" sldId="273"/>
            <ac:picMk id="1026" creationId="{AF223448-8B1F-AB37-F3A7-C31A874D612C}"/>
          </ac:picMkLst>
        </pc:picChg>
        <pc:cxnChg chg="add">
          <ac:chgData name="Sai Pratyuusha Gorapalli" userId="f0e3ac03999d9c80" providerId="LiveId" clId="{68F667FC-4BE2-499C-9633-EAA887F89F9B}" dt="2025-09-17T22:47:03.622" v="1754" actId="26606"/>
          <ac:cxnSpMkLst>
            <pc:docMk/>
            <pc:sldMk cId="3747074729" sldId="273"/>
            <ac:cxnSpMk id="16" creationId="{63E94A00-1A92-47F4-9E2D-E51DFF9016D4}"/>
          </ac:cxnSpMkLst>
        </pc:cxnChg>
      </pc:sldChg>
      <pc:sldChg chg="addSp delSp modSp new mod setBg setClrOvrMap">
        <pc:chgData name="Sai Pratyuusha Gorapalli" userId="f0e3ac03999d9c80" providerId="LiveId" clId="{68F667FC-4BE2-499C-9633-EAA887F89F9B}" dt="2025-09-18T01:07:03.298" v="2353" actId="20577"/>
        <pc:sldMkLst>
          <pc:docMk/>
          <pc:sldMk cId="1765810091" sldId="274"/>
        </pc:sldMkLst>
        <pc:spChg chg="mod">
          <ac:chgData name="Sai Pratyuusha Gorapalli" userId="f0e3ac03999d9c80" providerId="LiveId" clId="{68F667FC-4BE2-499C-9633-EAA887F89F9B}" dt="2025-09-18T00:30:01.242" v="2311" actId="26606"/>
          <ac:spMkLst>
            <pc:docMk/>
            <pc:sldMk cId="1765810091" sldId="274"/>
            <ac:spMk id="2" creationId="{6383E10C-6ABD-311F-053F-6039B285EEBB}"/>
          </ac:spMkLst>
        </pc:spChg>
        <pc:spChg chg="add del mod">
          <ac:chgData name="Sai Pratyuusha Gorapalli" userId="f0e3ac03999d9c80" providerId="LiveId" clId="{68F667FC-4BE2-499C-9633-EAA887F89F9B}" dt="2025-09-17T22:51:22.740" v="1793" actId="26606"/>
          <ac:spMkLst>
            <pc:docMk/>
            <pc:sldMk cId="1765810091" sldId="274"/>
            <ac:spMk id="3" creationId="{BDA842BC-6E67-760D-CFA4-FE2BCFB7BE15}"/>
          </ac:spMkLst>
        </pc:spChg>
        <pc:spChg chg="add del">
          <ac:chgData name="Sai Pratyuusha Gorapalli" userId="f0e3ac03999d9c80" providerId="LiveId" clId="{68F667FC-4BE2-499C-9633-EAA887F89F9B}" dt="2025-09-17T22:51:22.721" v="1792" actId="26606"/>
          <ac:spMkLst>
            <pc:docMk/>
            <pc:sldMk cId="1765810091" sldId="274"/>
            <ac:spMk id="9" creationId="{17424F32-2789-4FF9-8E8A-1252284BF600}"/>
          </ac:spMkLst>
        </pc:spChg>
        <pc:spChg chg="add del">
          <ac:chgData name="Sai Pratyuusha Gorapalli" userId="f0e3ac03999d9c80" providerId="LiveId" clId="{68F667FC-4BE2-499C-9633-EAA887F89F9B}" dt="2025-09-17T22:51:22.721" v="1792" actId="26606"/>
          <ac:spMkLst>
            <pc:docMk/>
            <pc:sldMk cId="1765810091" sldId="274"/>
            <ac:spMk id="17" creationId="{32D32A60-013B-47A8-8833-D2424080917B}"/>
          </ac:spMkLst>
        </pc:spChg>
        <pc:spChg chg="add del">
          <ac:chgData name="Sai Pratyuusha Gorapalli" userId="f0e3ac03999d9c80" providerId="LiveId" clId="{68F667FC-4BE2-499C-9633-EAA887F89F9B}" dt="2025-09-17T22:51:22.721" v="1792" actId="26606"/>
          <ac:spMkLst>
            <pc:docMk/>
            <pc:sldMk cId="1765810091" sldId="274"/>
            <ac:spMk id="19" creationId="{AE27932B-B694-4C4C-90D7-A0333A7C5876}"/>
          </ac:spMkLst>
        </pc:spChg>
        <pc:spChg chg="add del">
          <ac:chgData name="Sai Pratyuusha Gorapalli" userId="f0e3ac03999d9c80" providerId="LiveId" clId="{68F667FC-4BE2-499C-9633-EAA887F89F9B}" dt="2025-09-17T22:51:22.721" v="1792" actId="26606"/>
          <ac:spMkLst>
            <pc:docMk/>
            <pc:sldMk cId="1765810091" sldId="274"/>
            <ac:spMk id="23" creationId="{A9DA474E-6B91-4200-840F-0257B2358A75}"/>
          </ac:spMkLst>
        </pc:spChg>
        <pc:spChg chg="add del">
          <ac:chgData name="Sai Pratyuusha Gorapalli" userId="f0e3ac03999d9c80" providerId="LiveId" clId="{68F667FC-4BE2-499C-9633-EAA887F89F9B}" dt="2025-09-17T22:51:42.860" v="1798" actId="26606"/>
          <ac:spMkLst>
            <pc:docMk/>
            <pc:sldMk cId="1765810091" sldId="274"/>
            <ac:spMk id="29" creationId="{1CE580D1-F917-4567-AFB4-99AA9B52ADF0}"/>
          </ac:spMkLst>
        </pc:spChg>
        <pc:spChg chg="add del">
          <ac:chgData name="Sai Pratyuusha Gorapalli" userId="f0e3ac03999d9c80" providerId="LiveId" clId="{68F667FC-4BE2-499C-9633-EAA887F89F9B}" dt="2025-09-17T22:51:42.860" v="1798" actId="26606"/>
          <ac:spMkLst>
            <pc:docMk/>
            <pc:sldMk cId="1765810091" sldId="274"/>
            <ac:spMk id="33" creationId="{C6870151-9189-4C3A-8379-EF3D95827A0A}"/>
          </ac:spMkLst>
        </pc:spChg>
        <pc:spChg chg="add del">
          <ac:chgData name="Sai Pratyuusha Gorapalli" userId="f0e3ac03999d9c80" providerId="LiveId" clId="{68F667FC-4BE2-499C-9633-EAA887F89F9B}" dt="2025-09-17T22:51:42.860" v="1798" actId="26606"/>
          <ac:spMkLst>
            <pc:docMk/>
            <pc:sldMk cId="1765810091" sldId="274"/>
            <ac:spMk id="35" creationId="{123EA69C-102A-4DD0-9547-05DCD271D159}"/>
          </ac:spMkLst>
        </pc:spChg>
        <pc:spChg chg="add del">
          <ac:chgData name="Sai Pratyuusha Gorapalli" userId="f0e3ac03999d9c80" providerId="LiveId" clId="{68F667FC-4BE2-499C-9633-EAA887F89F9B}" dt="2025-09-17T22:51:42.860" v="1798" actId="26606"/>
          <ac:spMkLst>
            <pc:docMk/>
            <pc:sldMk cId="1765810091" sldId="274"/>
            <ac:spMk id="36" creationId="{6A862265-5CA3-4C40-8582-7534C3B03C2A}"/>
          </ac:spMkLst>
        </pc:spChg>
        <pc:spChg chg="add del">
          <ac:chgData name="Sai Pratyuusha Gorapalli" userId="f0e3ac03999d9c80" providerId="LiveId" clId="{68F667FC-4BE2-499C-9633-EAA887F89F9B}" dt="2025-09-17T22:51:42.860" v="1798" actId="26606"/>
          <ac:spMkLst>
            <pc:docMk/>
            <pc:sldMk cId="1765810091" sldId="274"/>
            <ac:spMk id="37" creationId="{600EF80B-0391-4082-9AF5-F15B091B4CE9}"/>
          </ac:spMkLst>
        </pc:spChg>
        <pc:spChg chg="add mod ord">
          <ac:chgData name="Sai Pratyuusha Gorapalli" userId="f0e3ac03999d9c80" providerId="LiveId" clId="{68F667FC-4BE2-499C-9633-EAA887F89F9B}" dt="2025-09-18T01:07:03.298" v="2353" actId="20577"/>
          <ac:spMkLst>
            <pc:docMk/>
            <pc:sldMk cId="1765810091" sldId="274"/>
            <ac:spMk id="39" creationId="{BDA842BC-6E67-760D-CFA4-FE2BCFB7BE15}"/>
          </ac:spMkLst>
        </pc:spChg>
        <pc:spChg chg="add del">
          <ac:chgData name="Sai Pratyuusha Gorapalli" userId="f0e3ac03999d9c80" providerId="LiveId" clId="{68F667FC-4BE2-499C-9633-EAA887F89F9B}" dt="2025-09-17T22:51:42.860" v="1798" actId="26606"/>
          <ac:spMkLst>
            <pc:docMk/>
            <pc:sldMk cId="1765810091" sldId="274"/>
            <ac:spMk id="40" creationId="{3FBF03E8-C602-4192-9C52-F84B29FDCC88}"/>
          </ac:spMkLst>
        </pc:spChg>
        <pc:spChg chg="add del">
          <ac:chgData name="Sai Pratyuusha Gorapalli" userId="f0e3ac03999d9c80" providerId="LiveId" clId="{68F667FC-4BE2-499C-9633-EAA887F89F9B}" dt="2025-09-17T22:51:42.841" v="1797" actId="26606"/>
          <ac:spMkLst>
            <pc:docMk/>
            <pc:sldMk cId="1765810091" sldId="274"/>
            <ac:spMk id="53" creationId="{35C3D674-3D59-4E93-80CA-0C0A9095E816}"/>
          </ac:spMkLst>
        </pc:spChg>
        <pc:spChg chg="add del">
          <ac:chgData name="Sai Pratyuusha Gorapalli" userId="f0e3ac03999d9c80" providerId="LiveId" clId="{68F667FC-4BE2-499C-9633-EAA887F89F9B}" dt="2025-09-17T22:51:42.841" v="1797" actId="26606"/>
          <ac:spMkLst>
            <pc:docMk/>
            <pc:sldMk cId="1765810091" sldId="274"/>
            <ac:spMk id="57" creationId="{EF2A81E1-BCBE-426B-8C09-33274E69409D}"/>
          </ac:spMkLst>
        </pc:spChg>
        <pc:spChg chg="add del">
          <ac:chgData name="Sai Pratyuusha Gorapalli" userId="f0e3ac03999d9c80" providerId="LiveId" clId="{68F667FC-4BE2-499C-9633-EAA887F89F9B}" dt="2025-09-18T00:30:01.242" v="2311" actId="26606"/>
          <ac:spMkLst>
            <pc:docMk/>
            <pc:sldMk cId="1765810091" sldId="274"/>
            <ac:spMk id="63" creationId="{1CE580D1-F917-4567-AFB4-99AA9B52ADF0}"/>
          </ac:spMkLst>
        </pc:spChg>
        <pc:spChg chg="add del">
          <ac:chgData name="Sai Pratyuusha Gorapalli" userId="f0e3ac03999d9c80" providerId="LiveId" clId="{68F667FC-4BE2-499C-9633-EAA887F89F9B}" dt="2025-09-18T00:30:01.242" v="2311" actId="26606"/>
          <ac:spMkLst>
            <pc:docMk/>
            <pc:sldMk cId="1765810091" sldId="274"/>
            <ac:spMk id="67" creationId="{F2AF0D79-4A1A-4F27-B9F0-CF252C4AC91C}"/>
          </ac:spMkLst>
        </pc:spChg>
        <pc:spChg chg="add">
          <ac:chgData name="Sai Pratyuusha Gorapalli" userId="f0e3ac03999d9c80" providerId="LiveId" clId="{68F667FC-4BE2-499C-9633-EAA887F89F9B}" dt="2025-09-18T00:30:01.242" v="2311" actId="26606"/>
          <ac:spMkLst>
            <pc:docMk/>
            <pc:sldMk cId="1765810091" sldId="274"/>
            <ac:spMk id="73" creationId="{E02DA677-C58A-4FCE-A9A0-E66A42EBD9A5}"/>
          </ac:spMkLst>
        </pc:spChg>
        <pc:spChg chg="add">
          <ac:chgData name="Sai Pratyuusha Gorapalli" userId="f0e3ac03999d9c80" providerId="LiveId" clId="{68F667FC-4BE2-499C-9633-EAA887F89F9B}" dt="2025-09-18T00:30:01.242" v="2311" actId="26606"/>
          <ac:spMkLst>
            <pc:docMk/>
            <pc:sldMk cId="1765810091" sldId="274"/>
            <ac:spMk id="81" creationId="{B9B42900-5FB1-48E3-ACEA-FA763F2682DD}"/>
          </ac:spMkLst>
        </pc:spChg>
        <pc:spChg chg="add">
          <ac:chgData name="Sai Pratyuusha Gorapalli" userId="f0e3ac03999d9c80" providerId="LiveId" clId="{68F667FC-4BE2-499C-9633-EAA887F89F9B}" dt="2025-09-18T00:30:01.242" v="2311" actId="26606"/>
          <ac:spMkLst>
            <pc:docMk/>
            <pc:sldMk cId="1765810091" sldId="274"/>
            <ac:spMk id="83" creationId="{953D9885-0B3B-42FF-9D61-60DAE1CB038D}"/>
          </ac:spMkLst>
        </pc:spChg>
        <pc:graphicFrameChg chg="add del">
          <ac:chgData name="Sai Pratyuusha Gorapalli" userId="f0e3ac03999d9c80" providerId="LiveId" clId="{68F667FC-4BE2-499C-9633-EAA887F89F9B}" dt="2025-09-17T22:51:22.721" v="1792" actId="26606"/>
          <ac:graphicFrameMkLst>
            <pc:docMk/>
            <pc:sldMk cId="1765810091" sldId="274"/>
            <ac:graphicFrameMk id="5" creationId="{95AB8DF8-A92F-F9A4-51C7-741349305E93}"/>
          </ac:graphicFrameMkLst>
        </pc:graphicFrameChg>
        <pc:picChg chg="add mod">
          <ac:chgData name="Sai Pratyuusha Gorapalli" userId="f0e3ac03999d9c80" providerId="LiveId" clId="{68F667FC-4BE2-499C-9633-EAA887F89F9B}" dt="2025-09-18T00:30:27.979" v="2312" actId="14100"/>
          <ac:picMkLst>
            <pc:docMk/>
            <pc:sldMk cId="1765810091" sldId="274"/>
            <ac:picMk id="3" creationId="{22AA88E2-287F-D363-61D3-891398E3099A}"/>
          </ac:picMkLst>
        </pc:picChg>
        <pc:picChg chg="add del">
          <ac:chgData name="Sai Pratyuusha Gorapalli" userId="f0e3ac03999d9c80" providerId="LiveId" clId="{68F667FC-4BE2-499C-9633-EAA887F89F9B}" dt="2025-09-17T22:51:22.721" v="1792" actId="26606"/>
          <ac:picMkLst>
            <pc:docMk/>
            <pc:sldMk cId="1765810091" sldId="274"/>
            <ac:picMk id="11" creationId="{D708C46E-BB60-4B97-8327-D3A475C008E5}"/>
          </ac:picMkLst>
        </pc:picChg>
        <pc:picChg chg="add del">
          <ac:chgData name="Sai Pratyuusha Gorapalli" userId="f0e3ac03999d9c80" providerId="LiveId" clId="{68F667FC-4BE2-499C-9633-EAA887F89F9B}" dt="2025-09-17T22:51:22.721" v="1792" actId="26606"/>
          <ac:picMkLst>
            <pc:docMk/>
            <pc:sldMk cId="1765810091" sldId="274"/>
            <ac:picMk id="25" creationId="{DF63C9AD-AE6E-4512-8171-91612E84CCFB}"/>
          </ac:picMkLst>
        </pc:picChg>
        <pc:picChg chg="add">
          <ac:chgData name="Sai Pratyuusha Gorapalli" userId="f0e3ac03999d9c80" providerId="LiveId" clId="{68F667FC-4BE2-499C-9633-EAA887F89F9B}" dt="2025-09-17T22:51:22.740" v="1793" actId="26606"/>
          <ac:picMkLst>
            <pc:docMk/>
            <pc:sldMk cId="1765810091" sldId="274"/>
            <ac:picMk id="30" creationId="{1F5620B8-A2D8-4568-B566-F0453A0D9167}"/>
          </ac:picMkLst>
        </pc:picChg>
        <pc:picChg chg="mod">
          <ac:chgData name="Sai Pratyuusha Gorapalli" userId="f0e3ac03999d9c80" providerId="LiveId" clId="{68F667FC-4BE2-499C-9633-EAA887F89F9B}" dt="2025-09-18T00:30:01.242" v="2311" actId="26606"/>
          <ac:picMkLst>
            <pc:docMk/>
            <pc:sldMk cId="1765810091" sldId="274"/>
            <ac:picMk id="34" creationId="{1FD63708-A2E4-DE43-FAEC-EEA7F54A565B}"/>
          </ac:picMkLst>
        </pc:picChg>
        <pc:picChg chg="del">
          <ac:chgData name="Sai Pratyuusha Gorapalli" userId="f0e3ac03999d9c80" providerId="LiveId" clId="{68F667FC-4BE2-499C-9633-EAA887F89F9B}" dt="2025-09-18T00:30:01.242" v="2311" actId="26606"/>
          <ac:picMkLst>
            <pc:docMk/>
            <pc:sldMk cId="1765810091" sldId="274"/>
            <ac:picMk id="64" creationId="{1F5620B8-A2D8-4568-B566-F0453A0D9167}"/>
          </ac:picMkLst>
        </pc:picChg>
        <pc:picChg chg="add">
          <ac:chgData name="Sai Pratyuusha Gorapalli" userId="f0e3ac03999d9c80" providerId="LiveId" clId="{68F667FC-4BE2-499C-9633-EAA887F89F9B}" dt="2025-09-18T00:30:01.242" v="2311" actId="26606"/>
          <ac:picMkLst>
            <pc:docMk/>
            <pc:sldMk cId="1765810091" sldId="274"/>
            <ac:picMk id="75" creationId="{9D85B319-9C30-4D92-B664-CA444ECD79BA}"/>
          </ac:picMkLst>
        </pc:picChg>
        <pc:cxnChg chg="add del">
          <ac:chgData name="Sai Pratyuusha Gorapalli" userId="f0e3ac03999d9c80" providerId="LiveId" clId="{68F667FC-4BE2-499C-9633-EAA887F89F9B}" dt="2025-09-17T22:51:22.721" v="1792" actId="26606"/>
          <ac:cxnSpMkLst>
            <pc:docMk/>
            <pc:sldMk cId="1765810091" sldId="274"/>
            <ac:cxnSpMk id="13" creationId="{8042755C-F24C-4D08-8E4C-E646382C3634}"/>
          </ac:cxnSpMkLst>
        </pc:cxnChg>
      </pc:sldChg>
      <pc:sldChg chg="addSp delSp modSp new mod ord setBg addAnim setClrOvrMap">
        <pc:chgData name="Sai Pratyuusha Gorapalli" userId="f0e3ac03999d9c80" providerId="LiveId" clId="{68F667FC-4BE2-499C-9633-EAA887F89F9B}" dt="2025-09-18T00:18:26.860" v="2305"/>
        <pc:sldMkLst>
          <pc:docMk/>
          <pc:sldMk cId="2162458558" sldId="275"/>
        </pc:sldMkLst>
        <pc:spChg chg="del">
          <ac:chgData name="Sai Pratyuusha Gorapalli" userId="f0e3ac03999d9c80" providerId="LiveId" clId="{68F667FC-4BE2-499C-9633-EAA887F89F9B}" dt="2025-09-17T23:02:42.822" v="1894"/>
          <ac:spMkLst>
            <pc:docMk/>
            <pc:sldMk cId="2162458558" sldId="275"/>
            <ac:spMk id="2" creationId="{BC3E4CDD-9AEB-BD9F-CCD5-64A72DEF689E}"/>
          </ac:spMkLst>
        </pc:spChg>
        <pc:spChg chg="add">
          <ac:chgData name="Sai Pratyuusha Gorapalli" userId="f0e3ac03999d9c80" providerId="LiveId" clId="{68F667FC-4BE2-499C-9633-EAA887F89F9B}" dt="2025-09-17T23:02:08.175" v="1884"/>
          <ac:spMkLst>
            <pc:docMk/>
            <pc:sldMk cId="2162458558" sldId="275"/>
            <ac:spMk id="3" creationId="{FC18788A-2140-8AA6-86A2-F42DC1823728}"/>
          </ac:spMkLst>
        </pc:spChg>
        <pc:spChg chg="add del mod">
          <ac:chgData name="Sai Pratyuusha Gorapalli" userId="f0e3ac03999d9c80" providerId="LiveId" clId="{68F667FC-4BE2-499C-9633-EAA887F89F9B}" dt="2025-09-17T23:02:40.303" v="1893" actId="478"/>
          <ac:spMkLst>
            <pc:docMk/>
            <pc:sldMk cId="2162458558" sldId="275"/>
            <ac:spMk id="4" creationId="{C8C1BF35-F06F-3FBA-DD49-F0A74B9F19D3}"/>
          </ac:spMkLst>
        </pc:spChg>
        <pc:spChg chg="add">
          <ac:chgData name="Sai Pratyuusha Gorapalli" userId="f0e3ac03999d9c80" providerId="LiveId" clId="{68F667FC-4BE2-499C-9633-EAA887F89F9B}" dt="2025-09-17T23:02:17.942" v="1886"/>
          <ac:spMkLst>
            <pc:docMk/>
            <pc:sldMk cId="2162458558" sldId="275"/>
            <ac:spMk id="5" creationId="{75C56A90-65CB-088E-C0FB-B4722599B7C8}"/>
          </ac:spMkLst>
        </pc:spChg>
        <pc:spChg chg="add">
          <ac:chgData name="Sai Pratyuusha Gorapalli" userId="f0e3ac03999d9c80" providerId="LiveId" clId="{68F667FC-4BE2-499C-9633-EAA887F89F9B}" dt="2025-09-17T23:02:21.869" v="1887"/>
          <ac:spMkLst>
            <pc:docMk/>
            <pc:sldMk cId="2162458558" sldId="275"/>
            <ac:spMk id="6" creationId="{A8166FD6-3A75-8E20-8B71-F182EE02550F}"/>
          </ac:spMkLst>
        </pc:spChg>
        <pc:spChg chg="add mod">
          <ac:chgData name="Sai Pratyuusha Gorapalli" userId="f0e3ac03999d9c80" providerId="LiveId" clId="{68F667FC-4BE2-499C-9633-EAA887F89F9B}" dt="2025-09-17T23:02:33.283" v="1892"/>
          <ac:spMkLst>
            <pc:docMk/>
            <pc:sldMk cId="2162458558" sldId="275"/>
            <ac:spMk id="7" creationId="{54D64F8B-0328-CEDA-0CFB-6FD95ECD52CE}"/>
          </ac:spMkLst>
        </pc:spChg>
        <pc:spChg chg="add mod">
          <ac:chgData name="Sai Pratyuusha Gorapalli" userId="f0e3ac03999d9c80" providerId="LiveId" clId="{68F667FC-4BE2-499C-9633-EAA887F89F9B}" dt="2025-09-17T23:04:47.395" v="1913" actId="113"/>
          <ac:spMkLst>
            <pc:docMk/>
            <pc:sldMk cId="2162458558" sldId="275"/>
            <ac:spMk id="8" creationId="{0002C038-7ABE-8AF3-E3A5-8D5605C9CBE5}"/>
          </ac:spMkLst>
        </pc:spChg>
        <pc:spChg chg="add del">
          <ac:chgData name="Sai Pratyuusha Gorapalli" userId="f0e3ac03999d9c80" providerId="LiveId" clId="{68F667FC-4BE2-499C-9633-EAA887F89F9B}" dt="2025-09-17T23:03:30.760" v="1897" actId="26606"/>
          <ac:spMkLst>
            <pc:docMk/>
            <pc:sldMk cId="2162458558" sldId="275"/>
            <ac:spMk id="13" creationId="{23522FE7-5A29-4EF6-B1EF-2CA55748A772}"/>
          </ac:spMkLst>
        </pc:spChg>
        <pc:spChg chg="add del">
          <ac:chgData name="Sai Pratyuusha Gorapalli" userId="f0e3ac03999d9c80" providerId="LiveId" clId="{68F667FC-4BE2-499C-9633-EAA887F89F9B}" dt="2025-09-17T23:03:30.760" v="1897" actId="26606"/>
          <ac:spMkLst>
            <pc:docMk/>
            <pc:sldMk cId="2162458558" sldId="275"/>
            <ac:spMk id="21" creationId="{B5F9E98A-4FF4-43D6-9C48-6DF0E7F2D272}"/>
          </ac:spMkLst>
        </pc:spChg>
        <pc:spChg chg="add del">
          <ac:chgData name="Sai Pratyuusha Gorapalli" userId="f0e3ac03999d9c80" providerId="LiveId" clId="{68F667FC-4BE2-499C-9633-EAA887F89F9B}" dt="2025-09-17T23:03:30.760" v="1897" actId="26606"/>
          <ac:spMkLst>
            <pc:docMk/>
            <pc:sldMk cId="2162458558" sldId="275"/>
            <ac:spMk id="23" creationId="{D207A636-DC99-4588-80C4-9E069B97C3FD}"/>
          </ac:spMkLst>
        </pc:spChg>
        <pc:spChg chg="add">
          <ac:chgData name="Sai Pratyuusha Gorapalli" userId="f0e3ac03999d9c80" providerId="LiveId" clId="{68F667FC-4BE2-499C-9633-EAA887F89F9B}" dt="2025-09-17T23:03:30.760" v="1897" actId="26606"/>
          <ac:spMkLst>
            <pc:docMk/>
            <pc:sldMk cId="2162458558" sldId="275"/>
            <ac:spMk id="34" creationId="{23522FE7-5A29-4EF6-B1EF-2CA55748A772}"/>
          </ac:spMkLst>
        </pc:spChg>
        <pc:spChg chg="add">
          <ac:chgData name="Sai Pratyuusha Gorapalli" userId="f0e3ac03999d9c80" providerId="LiveId" clId="{68F667FC-4BE2-499C-9633-EAA887F89F9B}" dt="2025-09-17T23:03:30.760" v="1897" actId="26606"/>
          <ac:spMkLst>
            <pc:docMk/>
            <pc:sldMk cId="2162458558" sldId="275"/>
            <ac:spMk id="42" creationId="{2FDF9410-E530-4E71-A2C0-4C24B489649E}"/>
          </ac:spMkLst>
        </pc:spChg>
        <pc:picChg chg="add del">
          <ac:chgData name="Sai Pratyuusha Gorapalli" userId="f0e3ac03999d9c80" providerId="LiveId" clId="{68F667FC-4BE2-499C-9633-EAA887F89F9B}" dt="2025-09-17T23:03:30.760" v="1897" actId="26606"/>
          <ac:picMkLst>
            <pc:docMk/>
            <pc:sldMk cId="2162458558" sldId="275"/>
            <ac:picMk id="15" creationId="{C2192E09-EBC7-416C-B887-DFF915D7F43D}"/>
          </ac:picMkLst>
        </pc:picChg>
        <pc:picChg chg="add del">
          <ac:chgData name="Sai Pratyuusha Gorapalli" userId="f0e3ac03999d9c80" providerId="LiveId" clId="{68F667FC-4BE2-499C-9633-EAA887F89F9B}" dt="2025-09-17T23:03:30.760" v="1897" actId="26606"/>
          <ac:picMkLst>
            <pc:docMk/>
            <pc:sldMk cId="2162458558" sldId="275"/>
            <ac:picMk id="27" creationId="{D4ED6A5F-3B06-48C5-850F-8045C4DF69AE}"/>
          </ac:picMkLst>
        </pc:picChg>
        <pc:picChg chg="add">
          <ac:chgData name="Sai Pratyuusha Gorapalli" userId="f0e3ac03999d9c80" providerId="LiveId" clId="{68F667FC-4BE2-499C-9633-EAA887F89F9B}" dt="2025-09-17T23:03:30.760" v="1897" actId="26606"/>
          <ac:picMkLst>
            <pc:docMk/>
            <pc:sldMk cId="2162458558" sldId="275"/>
            <ac:picMk id="36" creationId="{C2192E09-EBC7-416C-B887-DFF915D7F43D}"/>
          </ac:picMkLst>
        </pc:picChg>
        <pc:cxnChg chg="add">
          <ac:chgData name="Sai Pratyuusha Gorapalli" userId="f0e3ac03999d9c80" providerId="LiveId" clId="{68F667FC-4BE2-499C-9633-EAA887F89F9B}" dt="2025-09-17T23:03:12.819" v="1896" actId="26606"/>
          <ac:cxnSpMkLst>
            <pc:docMk/>
            <pc:sldMk cId="2162458558" sldId="275"/>
            <ac:cxnSpMk id="17" creationId="{2924498D-E084-44BE-A196-CFCE35564350}"/>
          </ac:cxnSpMkLst>
        </pc:cxnChg>
        <pc:cxnChg chg="add del">
          <ac:chgData name="Sai Pratyuusha Gorapalli" userId="f0e3ac03999d9c80" providerId="LiveId" clId="{68F667FC-4BE2-499C-9633-EAA887F89F9B}" dt="2025-09-17T23:03:30.760" v="1897" actId="26606"/>
          <ac:cxnSpMkLst>
            <pc:docMk/>
            <pc:sldMk cId="2162458558" sldId="275"/>
            <ac:cxnSpMk id="19" creationId="{3BBC7667-C352-4842-9AFD-E5C16AD002F4}"/>
          </ac:cxnSpMkLst>
        </pc:cxnChg>
        <pc:cxnChg chg="add">
          <ac:chgData name="Sai Pratyuusha Gorapalli" userId="f0e3ac03999d9c80" providerId="LiveId" clId="{68F667FC-4BE2-499C-9633-EAA887F89F9B}" dt="2025-09-17T23:03:12.819" v="1896" actId="26606"/>
          <ac:cxnSpMkLst>
            <pc:docMk/>
            <pc:sldMk cId="2162458558" sldId="275"/>
            <ac:cxnSpMk id="25" creationId="{0F2BAA51-3181-4303-929A-FCD9C33F8900}"/>
          </ac:cxnSpMkLst>
        </pc:cxnChg>
        <pc:cxnChg chg="add">
          <ac:chgData name="Sai Pratyuusha Gorapalli" userId="f0e3ac03999d9c80" providerId="LiveId" clId="{68F667FC-4BE2-499C-9633-EAA887F89F9B}" dt="2025-09-17T23:03:12.819" v="1896" actId="26606"/>
          <ac:cxnSpMkLst>
            <pc:docMk/>
            <pc:sldMk cId="2162458558" sldId="275"/>
            <ac:cxnSpMk id="29" creationId="{C9A60B9D-8DAC-4DA9-88DE-9911621A2B96}"/>
          </ac:cxnSpMkLst>
        </pc:cxnChg>
      </pc:sldChg>
      <pc:sldChg chg="addSp modSp new mod setBg addAnim">
        <pc:chgData name="Sai Pratyuusha Gorapalli" userId="f0e3ac03999d9c80" providerId="LiveId" clId="{68F667FC-4BE2-499C-9633-EAA887F89F9B}" dt="2025-09-17T23:52:59.917" v="2238"/>
        <pc:sldMkLst>
          <pc:docMk/>
          <pc:sldMk cId="3360739932" sldId="276"/>
        </pc:sldMkLst>
        <pc:spChg chg="mod">
          <ac:chgData name="Sai Pratyuusha Gorapalli" userId="f0e3ac03999d9c80" providerId="LiveId" clId="{68F667FC-4BE2-499C-9633-EAA887F89F9B}" dt="2025-09-17T23:52:59.915" v="2236" actId="26606"/>
          <ac:spMkLst>
            <pc:docMk/>
            <pc:sldMk cId="3360739932" sldId="276"/>
            <ac:spMk id="2" creationId="{21DB8242-70CD-D403-5347-99CAD50324AC}"/>
          </ac:spMkLst>
        </pc:spChg>
        <pc:picChg chg="add">
          <ac:chgData name="Sai Pratyuusha Gorapalli" userId="f0e3ac03999d9c80" providerId="LiveId" clId="{68F667FC-4BE2-499C-9633-EAA887F89F9B}" dt="2025-09-17T23:52:59.915" v="2236" actId="26606"/>
          <ac:picMkLst>
            <pc:docMk/>
            <pc:sldMk cId="3360739932" sldId="276"/>
            <ac:picMk id="6" creationId="{B7822425-C8E5-A8B0-D9E0-7DD9A5B17B0E}"/>
          </ac:picMkLst>
        </pc:picChg>
      </pc:sldChg>
      <pc:sldChg chg="addSp delSp modSp new mod setBg addAnim delAnim">
        <pc:chgData name="Sai Pratyuusha Gorapalli" userId="f0e3ac03999d9c80" providerId="LiveId" clId="{68F667FC-4BE2-499C-9633-EAA887F89F9B}" dt="2025-09-18T00:13:08.981" v="2303" actId="14100"/>
        <pc:sldMkLst>
          <pc:docMk/>
          <pc:sldMk cId="324555278" sldId="277"/>
        </pc:sldMkLst>
        <pc:spChg chg="mod">
          <ac:chgData name="Sai Pratyuusha Gorapalli" userId="f0e3ac03999d9c80" providerId="LiveId" clId="{68F667FC-4BE2-499C-9633-EAA887F89F9B}" dt="2025-09-18T00:11:15.360" v="2288" actId="26606"/>
          <ac:spMkLst>
            <pc:docMk/>
            <pc:sldMk cId="324555278" sldId="277"/>
            <ac:spMk id="2" creationId="{E29EEB52-9CAC-70D1-C8D9-39925C1C6DD7}"/>
          </ac:spMkLst>
        </pc:spChg>
        <pc:spChg chg="add mod">
          <ac:chgData name="Sai Pratyuusha Gorapalli" userId="f0e3ac03999d9c80" providerId="LiveId" clId="{68F667FC-4BE2-499C-9633-EAA887F89F9B}" dt="2025-09-18T00:11:47.231" v="2293" actId="1076"/>
          <ac:spMkLst>
            <pc:docMk/>
            <pc:sldMk cId="324555278" sldId="277"/>
            <ac:spMk id="6" creationId="{F8DA5D4D-4058-8CBF-2370-903A4A3EAED0}"/>
          </ac:spMkLst>
        </pc:spChg>
        <pc:spChg chg="add mod">
          <ac:chgData name="Sai Pratyuusha Gorapalli" userId="f0e3ac03999d9c80" providerId="LiveId" clId="{68F667FC-4BE2-499C-9633-EAA887F89F9B}" dt="2025-09-18T00:11:58.662" v="2297" actId="1076"/>
          <ac:spMkLst>
            <pc:docMk/>
            <pc:sldMk cId="324555278" sldId="277"/>
            <ac:spMk id="7" creationId="{772A74BB-8FA5-71A1-4711-3C07E9C310AE}"/>
          </ac:spMkLst>
        </pc:spChg>
        <pc:spChg chg="add mod">
          <ac:chgData name="Sai Pratyuusha Gorapalli" userId="f0e3ac03999d9c80" providerId="LiveId" clId="{68F667FC-4BE2-499C-9633-EAA887F89F9B}" dt="2025-09-18T00:12:24.604" v="2301" actId="1076"/>
          <ac:spMkLst>
            <pc:docMk/>
            <pc:sldMk cId="324555278" sldId="277"/>
            <ac:spMk id="8" creationId="{9260B723-5FE6-0972-F5F1-E6EDC9D0CBB1}"/>
          </ac:spMkLst>
        </pc:spChg>
        <pc:spChg chg="add del">
          <ac:chgData name="Sai Pratyuusha Gorapalli" userId="f0e3ac03999d9c80" providerId="LiveId" clId="{68F667FC-4BE2-499C-9633-EAA887F89F9B}" dt="2025-09-18T00:11:03.962" v="2285" actId="26606"/>
          <ac:spMkLst>
            <pc:docMk/>
            <pc:sldMk cId="324555278" sldId="277"/>
            <ac:spMk id="10" creationId="{785F1D78-FD9F-4432-B90E-00D863D4F315}"/>
          </ac:spMkLst>
        </pc:spChg>
        <pc:spChg chg="add del">
          <ac:chgData name="Sai Pratyuusha Gorapalli" userId="f0e3ac03999d9c80" providerId="LiveId" clId="{68F667FC-4BE2-499C-9633-EAA887F89F9B}" dt="2025-09-18T00:11:03.962" v="2285" actId="26606"/>
          <ac:spMkLst>
            <pc:docMk/>
            <pc:sldMk cId="324555278" sldId="277"/>
            <ac:spMk id="18" creationId="{5DC2A66D-04C5-4863-B178-BC5DE400388D}"/>
          </ac:spMkLst>
        </pc:spChg>
        <pc:spChg chg="add del">
          <ac:chgData name="Sai Pratyuusha Gorapalli" userId="f0e3ac03999d9c80" providerId="LiveId" clId="{68F667FC-4BE2-499C-9633-EAA887F89F9B}" dt="2025-09-18T00:11:03.962" v="2285" actId="26606"/>
          <ac:spMkLst>
            <pc:docMk/>
            <pc:sldMk cId="324555278" sldId="277"/>
            <ac:spMk id="20" creationId="{B946B4A0-29D4-4880-9889-89F5BBD80A3C}"/>
          </ac:spMkLst>
        </pc:spChg>
        <pc:spChg chg="add del">
          <ac:chgData name="Sai Pratyuusha Gorapalli" userId="f0e3ac03999d9c80" providerId="LiveId" clId="{68F667FC-4BE2-499C-9633-EAA887F89F9B}" dt="2025-09-18T00:11:03.962" v="2285" actId="26606"/>
          <ac:spMkLst>
            <pc:docMk/>
            <pc:sldMk cId="324555278" sldId="277"/>
            <ac:spMk id="28" creationId="{A7C6096F-937B-4449-A0D5-E090BA83AD9F}"/>
          </ac:spMkLst>
        </pc:spChg>
        <pc:spChg chg="add del">
          <ac:chgData name="Sai Pratyuusha Gorapalli" userId="f0e3ac03999d9c80" providerId="LiveId" clId="{68F667FC-4BE2-499C-9633-EAA887F89F9B}" dt="2025-09-18T00:11:15.328" v="2287" actId="26606"/>
          <ac:spMkLst>
            <pc:docMk/>
            <pc:sldMk cId="324555278" sldId="277"/>
            <ac:spMk id="42" creationId="{E724B9E8-02C8-4B2E-8770-A00A67760DF0}"/>
          </ac:spMkLst>
        </pc:spChg>
        <pc:spChg chg="add del">
          <ac:chgData name="Sai Pratyuusha Gorapalli" userId="f0e3ac03999d9c80" providerId="LiveId" clId="{68F667FC-4BE2-499C-9633-EAA887F89F9B}" dt="2025-09-18T00:11:15.328" v="2287" actId="26606"/>
          <ac:spMkLst>
            <pc:docMk/>
            <pc:sldMk cId="324555278" sldId="277"/>
            <ac:spMk id="46" creationId="{1D6703DA-C9F5-44CE-B061-A18446E7120E}"/>
          </ac:spMkLst>
        </pc:spChg>
        <pc:spChg chg="add del">
          <ac:chgData name="Sai Pratyuusha Gorapalli" userId="f0e3ac03999d9c80" providerId="LiveId" clId="{68F667FC-4BE2-499C-9633-EAA887F89F9B}" dt="2025-09-18T00:11:15.328" v="2287" actId="26606"/>
          <ac:spMkLst>
            <pc:docMk/>
            <pc:sldMk cId="324555278" sldId="277"/>
            <ac:spMk id="47" creationId="{3E3A25F1-6286-498A-B23F-12319B4BBB3E}"/>
          </ac:spMkLst>
        </pc:spChg>
        <pc:spChg chg="add del">
          <ac:chgData name="Sai Pratyuusha Gorapalli" userId="f0e3ac03999d9c80" providerId="LiveId" clId="{68F667FC-4BE2-499C-9633-EAA887F89F9B}" dt="2025-09-18T00:11:15.328" v="2287" actId="26606"/>
          <ac:spMkLst>
            <pc:docMk/>
            <pc:sldMk cId="324555278" sldId="277"/>
            <ac:spMk id="51" creationId="{85E970D4-D834-445E-927E-4F29A1BD0E57}"/>
          </ac:spMkLst>
        </pc:spChg>
        <pc:spChg chg="add">
          <ac:chgData name="Sai Pratyuusha Gorapalli" userId="f0e3ac03999d9c80" providerId="LiveId" clId="{68F667FC-4BE2-499C-9633-EAA887F89F9B}" dt="2025-09-18T00:11:15.360" v="2288" actId="26606"/>
          <ac:spMkLst>
            <pc:docMk/>
            <pc:sldMk cId="324555278" sldId="277"/>
            <ac:spMk id="56" creationId="{785F1D78-FD9F-4432-B90E-00D863D4F315}"/>
          </ac:spMkLst>
        </pc:spChg>
        <pc:spChg chg="add">
          <ac:chgData name="Sai Pratyuusha Gorapalli" userId="f0e3ac03999d9c80" providerId="LiveId" clId="{68F667FC-4BE2-499C-9633-EAA887F89F9B}" dt="2025-09-18T00:11:15.360" v="2288" actId="26606"/>
          <ac:spMkLst>
            <pc:docMk/>
            <pc:sldMk cId="324555278" sldId="277"/>
            <ac:spMk id="60" creationId="{11E64A39-1004-422F-A486-67061CA32B3E}"/>
          </ac:spMkLst>
        </pc:spChg>
        <pc:spChg chg="add">
          <ac:chgData name="Sai Pratyuusha Gorapalli" userId="f0e3ac03999d9c80" providerId="LiveId" clId="{68F667FC-4BE2-499C-9633-EAA887F89F9B}" dt="2025-09-18T00:11:15.360" v="2288" actId="26606"/>
          <ac:spMkLst>
            <pc:docMk/>
            <pc:sldMk cId="324555278" sldId="277"/>
            <ac:spMk id="61" creationId="{687EC08E-5D20-4431-8EE0-B242CBDF3921}"/>
          </ac:spMkLst>
        </pc:spChg>
        <pc:grpChg chg="add">
          <ac:chgData name="Sai Pratyuusha Gorapalli" userId="f0e3ac03999d9c80" providerId="LiveId" clId="{68F667FC-4BE2-499C-9633-EAA887F89F9B}" dt="2025-09-18T00:11:15.360" v="2288" actId="26606"/>
          <ac:grpSpMkLst>
            <pc:docMk/>
            <pc:sldMk cId="324555278" sldId="277"/>
            <ac:grpSpMk id="24" creationId="{B5A1CECA-29F6-4E33-95E7-19157ED5F999}"/>
          </ac:grpSpMkLst>
        </pc:grpChg>
        <pc:picChg chg="add mod ord">
          <ac:chgData name="Sai Pratyuusha Gorapalli" userId="f0e3ac03999d9c80" providerId="LiveId" clId="{68F667FC-4BE2-499C-9633-EAA887F89F9B}" dt="2025-09-18T00:11:15.360" v="2288" actId="26606"/>
          <ac:picMkLst>
            <pc:docMk/>
            <pc:sldMk cId="324555278" sldId="277"/>
            <ac:picMk id="3" creationId="{683296EB-67E4-F53E-F204-5C66D7D91F7F}"/>
          </ac:picMkLst>
        </pc:picChg>
        <pc:picChg chg="add mod">
          <ac:chgData name="Sai Pratyuusha Gorapalli" userId="f0e3ac03999d9c80" providerId="LiveId" clId="{68F667FC-4BE2-499C-9633-EAA887F89F9B}" dt="2025-09-18T00:13:08.981" v="2303" actId="14100"/>
          <ac:picMkLst>
            <pc:docMk/>
            <pc:sldMk cId="324555278" sldId="277"/>
            <ac:picMk id="4" creationId="{126C54BA-32A4-4E30-F89C-B1D6CDB10C3D}"/>
          </ac:picMkLst>
        </pc:picChg>
        <pc:picChg chg="add mod ord">
          <ac:chgData name="Sai Pratyuusha Gorapalli" userId="f0e3ac03999d9c80" providerId="LiveId" clId="{68F667FC-4BE2-499C-9633-EAA887F89F9B}" dt="2025-09-18T00:11:44.616" v="2291" actId="27614"/>
          <ac:picMkLst>
            <pc:docMk/>
            <pc:sldMk cId="324555278" sldId="277"/>
            <ac:picMk id="5" creationId="{74BDA2E3-13B4-C3A5-94A9-9B4824157D64}"/>
          </ac:picMkLst>
        </pc:picChg>
        <pc:picChg chg="add del">
          <ac:chgData name="Sai Pratyuusha Gorapalli" userId="f0e3ac03999d9c80" providerId="LiveId" clId="{68F667FC-4BE2-499C-9633-EAA887F89F9B}" dt="2025-09-18T00:11:03.962" v="2285" actId="26606"/>
          <ac:picMkLst>
            <pc:docMk/>
            <pc:sldMk cId="324555278" sldId="277"/>
            <ac:picMk id="12" creationId="{0F47C422-E141-4484-A58E-A1A3B656C567}"/>
          </ac:picMkLst>
        </pc:picChg>
        <pc:picChg chg="add del">
          <ac:chgData name="Sai Pratyuusha Gorapalli" userId="f0e3ac03999d9c80" providerId="LiveId" clId="{68F667FC-4BE2-499C-9633-EAA887F89F9B}" dt="2025-09-18T00:11:03.962" v="2285" actId="26606"/>
          <ac:picMkLst>
            <pc:docMk/>
            <pc:sldMk cId="324555278" sldId="277"/>
            <ac:picMk id="38" creationId="{0B70FCFC-4BB1-43BA-8DDF-BE303581A208}"/>
          </ac:picMkLst>
        </pc:picChg>
        <pc:picChg chg="add del">
          <ac:chgData name="Sai Pratyuusha Gorapalli" userId="f0e3ac03999d9c80" providerId="LiveId" clId="{68F667FC-4BE2-499C-9633-EAA887F89F9B}" dt="2025-09-18T00:11:15.328" v="2287" actId="26606"/>
          <ac:picMkLst>
            <pc:docMk/>
            <pc:sldMk cId="324555278" sldId="277"/>
            <ac:picMk id="43" creationId="{7B8AE548-0BFA-4792-9962-3375923C7635}"/>
          </ac:picMkLst>
        </pc:picChg>
        <pc:picChg chg="add del">
          <ac:chgData name="Sai Pratyuusha Gorapalli" userId="f0e3ac03999d9c80" providerId="LiveId" clId="{68F667FC-4BE2-499C-9633-EAA887F89F9B}" dt="2025-09-18T00:11:15.328" v="2287" actId="26606"/>
          <ac:picMkLst>
            <pc:docMk/>
            <pc:sldMk cId="324555278" sldId="277"/>
            <ac:picMk id="53" creationId="{BAC2604D-C93D-4961-8AB5-AA8449DDBC24}"/>
          </ac:picMkLst>
        </pc:picChg>
        <pc:picChg chg="add">
          <ac:chgData name="Sai Pratyuusha Gorapalli" userId="f0e3ac03999d9c80" providerId="LiveId" clId="{68F667FC-4BE2-499C-9633-EAA887F89F9B}" dt="2025-09-18T00:11:15.360" v="2288" actId="26606"/>
          <ac:picMkLst>
            <pc:docMk/>
            <pc:sldMk cId="324555278" sldId="277"/>
            <ac:picMk id="57" creationId="{0F47C422-E141-4484-A58E-A1A3B656C567}"/>
          </ac:picMkLst>
        </pc:picChg>
        <pc:picChg chg="add">
          <ac:chgData name="Sai Pratyuusha Gorapalli" userId="f0e3ac03999d9c80" providerId="LiveId" clId="{68F667FC-4BE2-499C-9633-EAA887F89F9B}" dt="2025-09-18T00:11:15.360" v="2288" actId="26606"/>
          <ac:picMkLst>
            <pc:docMk/>
            <pc:sldMk cId="324555278" sldId="277"/>
            <ac:picMk id="64" creationId="{2215A9CC-FE8E-42FC-888D-D6EAA1996932}"/>
          </ac:picMkLst>
        </pc:picChg>
      </pc:sldChg>
      <pc:sldChg chg="new del">
        <pc:chgData name="Sai Pratyuusha Gorapalli" userId="f0e3ac03999d9c80" providerId="LiveId" clId="{68F667FC-4BE2-499C-9633-EAA887F89F9B}" dt="2025-09-18T00:06:54.340" v="2240" actId="47"/>
        <pc:sldMkLst>
          <pc:docMk/>
          <pc:sldMk cId="2648535488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FFDBD3-EC80-449D-9E8D-CD459111092F}" type="doc">
      <dgm:prSet loTypeId="urn:microsoft.com/office/officeart/2018/2/layout/IconVerticalSolidList" loCatId="icon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7244E83-EB99-4432-8D6F-9D009F283F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CSDA 6010 – Data Analytics Practicum</a:t>
          </a:r>
        </a:p>
      </dgm:t>
    </dgm:pt>
    <dgm:pt modelId="{8E27B987-F51D-44F6-83DA-9BF4B9483A44}" type="parTrans" cxnId="{C604F452-20CA-4357-A0B1-48A278550FA5}">
      <dgm:prSet/>
      <dgm:spPr/>
      <dgm:t>
        <a:bodyPr/>
        <a:lstStyle/>
        <a:p>
          <a:endParaRPr lang="en-US"/>
        </a:p>
      </dgm:t>
    </dgm:pt>
    <dgm:pt modelId="{45A55EB9-75B6-45B7-8353-961622384414}" type="sibTrans" cxnId="{C604F452-20CA-4357-A0B1-48A278550FA5}">
      <dgm:prSet/>
      <dgm:spPr/>
      <dgm:t>
        <a:bodyPr/>
        <a:lstStyle/>
        <a:p>
          <a:endParaRPr lang="en-US"/>
        </a:p>
      </dgm:t>
    </dgm:pt>
    <dgm:pt modelId="{D0A9C192-1EA1-4A22-9EA9-41401EB920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Sai Pratyusha Gorapalli | Webster University</a:t>
          </a:r>
        </a:p>
      </dgm:t>
    </dgm:pt>
    <dgm:pt modelId="{DA29F7AE-A965-421C-BF06-3F8533068C79}" type="parTrans" cxnId="{C01A0DF1-CAB1-4EAA-A4FA-CBCC26601013}">
      <dgm:prSet/>
      <dgm:spPr/>
      <dgm:t>
        <a:bodyPr/>
        <a:lstStyle/>
        <a:p>
          <a:endParaRPr lang="en-US"/>
        </a:p>
      </dgm:t>
    </dgm:pt>
    <dgm:pt modelId="{85804901-0EFA-499B-A0A8-4604CCCE1ACF}" type="sibTrans" cxnId="{C01A0DF1-CAB1-4EAA-A4FA-CBCC26601013}">
      <dgm:prSet/>
      <dgm:spPr/>
      <dgm:t>
        <a:bodyPr/>
        <a:lstStyle/>
        <a:p>
          <a:endParaRPr lang="en-US"/>
        </a:p>
      </dgm:t>
    </dgm:pt>
    <dgm:pt modelId="{9C7947B7-A5EF-417A-A8A4-3E84947095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Instructor: JP Wang | Fall 2025</a:t>
          </a:r>
        </a:p>
      </dgm:t>
    </dgm:pt>
    <dgm:pt modelId="{E4542BC8-66E9-4163-8291-5509D4906A79}" type="parTrans" cxnId="{1875D3ED-0CDC-4F3A-9873-9FB4EEA789A7}">
      <dgm:prSet/>
      <dgm:spPr/>
      <dgm:t>
        <a:bodyPr/>
        <a:lstStyle/>
        <a:p>
          <a:endParaRPr lang="en-US"/>
        </a:p>
      </dgm:t>
    </dgm:pt>
    <dgm:pt modelId="{BD3292C8-92F2-40E2-A08A-BD56AF258F69}" type="sibTrans" cxnId="{1875D3ED-0CDC-4F3A-9873-9FB4EEA789A7}">
      <dgm:prSet/>
      <dgm:spPr/>
      <dgm:t>
        <a:bodyPr/>
        <a:lstStyle/>
        <a:p>
          <a:endParaRPr lang="en-US"/>
        </a:p>
      </dgm:t>
    </dgm:pt>
    <dgm:pt modelId="{33529DCF-B30A-4E39-BA11-422995F532D8}" type="pres">
      <dgm:prSet presAssocID="{D4FFDBD3-EC80-449D-9E8D-CD459111092F}" presName="root" presStyleCnt="0">
        <dgm:presLayoutVars>
          <dgm:dir/>
          <dgm:resizeHandles val="exact"/>
        </dgm:presLayoutVars>
      </dgm:prSet>
      <dgm:spPr/>
    </dgm:pt>
    <dgm:pt modelId="{EB8042E6-0DB2-483C-A1B6-D0473204AD4C}" type="pres">
      <dgm:prSet presAssocID="{97244E83-EB99-4432-8D6F-9D009F283F10}" presName="compNode" presStyleCnt="0"/>
      <dgm:spPr/>
    </dgm:pt>
    <dgm:pt modelId="{880CE2D9-68BE-423E-8917-8F300E7874C2}" type="pres">
      <dgm:prSet presAssocID="{97244E83-EB99-4432-8D6F-9D009F283F10}" presName="bgRect" presStyleLbl="bgShp" presStyleIdx="0" presStyleCnt="3"/>
      <dgm:spPr/>
    </dgm:pt>
    <dgm:pt modelId="{6E62BA14-A165-45C1-AC32-CBF28B2ED726}" type="pres">
      <dgm:prSet presAssocID="{97244E83-EB99-4432-8D6F-9D009F283F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E50E72AE-303B-4241-B72A-95A4FE46E885}" type="pres">
      <dgm:prSet presAssocID="{97244E83-EB99-4432-8D6F-9D009F283F10}" presName="spaceRect" presStyleCnt="0"/>
      <dgm:spPr/>
    </dgm:pt>
    <dgm:pt modelId="{A16D8F58-147D-46D9-A8E3-000D5D496653}" type="pres">
      <dgm:prSet presAssocID="{97244E83-EB99-4432-8D6F-9D009F283F10}" presName="parTx" presStyleLbl="revTx" presStyleIdx="0" presStyleCnt="3">
        <dgm:presLayoutVars>
          <dgm:chMax val="0"/>
          <dgm:chPref val="0"/>
        </dgm:presLayoutVars>
      </dgm:prSet>
      <dgm:spPr/>
    </dgm:pt>
    <dgm:pt modelId="{527B331B-6F3B-4D37-9DB9-03E3322B5FDA}" type="pres">
      <dgm:prSet presAssocID="{45A55EB9-75B6-45B7-8353-961622384414}" presName="sibTrans" presStyleCnt="0"/>
      <dgm:spPr/>
    </dgm:pt>
    <dgm:pt modelId="{73A12990-C526-4895-AA78-9F116198374B}" type="pres">
      <dgm:prSet presAssocID="{D0A9C192-1EA1-4A22-9EA9-41401EB92089}" presName="compNode" presStyleCnt="0"/>
      <dgm:spPr/>
    </dgm:pt>
    <dgm:pt modelId="{74D0191B-B9BC-406F-8655-6EB3555CDC71}" type="pres">
      <dgm:prSet presAssocID="{D0A9C192-1EA1-4A22-9EA9-41401EB92089}" presName="bgRect" presStyleLbl="bgShp" presStyleIdx="1" presStyleCnt="3"/>
      <dgm:spPr/>
    </dgm:pt>
    <dgm:pt modelId="{179C6DBD-972E-47D2-9CDD-4C650DBDEADD}" type="pres">
      <dgm:prSet presAssocID="{D0A9C192-1EA1-4A22-9EA9-41401EB920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tionary"/>
        </a:ext>
      </dgm:extLst>
    </dgm:pt>
    <dgm:pt modelId="{54093963-40A5-42F7-AEEE-AF77B918CC5A}" type="pres">
      <dgm:prSet presAssocID="{D0A9C192-1EA1-4A22-9EA9-41401EB92089}" presName="spaceRect" presStyleCnt="0"/>
      <dgm:spPr/>
    </dgm:pt>
    <dgm:pt modelId="{C1AC6705-0BCA-4636-928D-DD64DD88438C}" type="pres">
      <dgm:prSet presAssocID="{D0A9C192-1EA1-4A22-9EA9-41401EB92089}" presName="parTx" presStyleLbl="revTx" presStyleIdx="1" presStyleCnt="3">
        <dgm:presLayoutVars>
          <dgm:chMax val="0"/>
          <dgm:chPref val="0"/>
        </dgm:presLayoutVars>
      </dgm:prSet>
      <dgm:spPr/>
    </dgm:pt>
    <dgm:pt modelId="{DE6CA5AF-4CFD-463D-A014-C2D0154F41BA}" type="pres">
      <dgm:prSet presAssocID="{85804901-0EFA-499B-A0A8-4604CCCE1ACF}" presName="sibTrans" presStyleCnt="0"/>
      <dgm:spPr/>
    </dgm:pt>
    <dgm:pt modelId="{187FE0A5-4D88-4B2F-B857-7A2823171A32}" type="pres">
      <dgm:prSet presAssocID="{9C7947B7-A5EF-417A-A8A4-3E849470955A}" presName="compNode" presStyleCnt="0"/>
      <dgm:spPr/>
    </dgm:pt>
    <dgm:pt modelId="{878FDCC9-027F-4D76-BA5E-A73F7F446585}" type="pres">
      <dgm:prSet presAssocID="{9C7947B7-A5EF-417A-A8A4-3E849470955A}" presName="bgRect" presStyleLbl="bgShp" presStyleIdx="2" presStyleCnt="3"/>
      <dgm:spPr/>
    </dgm:pt>
    <dgm:pt modelId="{404C973D-D090-4364-BE5A-ECB95DC427DA}" type="pres">
      <dgm:prSet presAssocID="{9C7947B7-A5EF-417A-A8A4-3E84947095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tionary Remove"/>
        </a:ext>
      </dgm:extLst>
    </dgm:pt>
    <dgm:pt modelId="{51267E5B-DAE5-457E-8E81-B71817FF1577}" type="pres">
      <dgm:prSet presAssocID="{9C7947B7-A5EF-417A-A8A4-3E849470955A}" presName="spaceRect" presStyleCnt="0"/>
      <dgm:spPr/>
    </dgm:pt>
    <dgm:pt modelId="{7E0C8287-3D27-467B-9965-0305C8DF0484}" type="pres">
      <dgm:prSet presAssocID="{9C7947B7-A5EF-417A-A8A4-3E849470955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604F452-20CA-4357-A0B1-48A278550FA5}" srcId="{D4FFDBD3-EC80-449D-9E8D-CD459111092F}" destId="{97244E83-EB99-4432-8D6F-9D009F283F10}" srcOrd="0" destOrd="0" parTransId="{8E27B987-F51D-44F6-83DA-9BF4B9483A44}" sibTransId="{45A55EB9-75B6-45B7-8353-961622384414}"/>
    <dgm:cxn modelId="{972A18BA-990A-4FDB-BE14-6A901D2BFD45}" type="presOf" srcId="{97244E83-EB99-4432-8D6F-9D009F283F10}" destId="{A16D8F58-147D-46D9-A8E3-000D5D496653}" srcOrd="0" destOrd="0" presId="urn:microsoft.com/office/officeart/2018/2/layout/IconVerticalSolidList"/>
    <dgm:cxn modelId="{F6149BDE-E74C-4BE1-956D-FC34B83B27C4}" type="presOf" srcId="{D4FFDBD3-EC80-449D-9E8D-CD459111092F}" destId="{33529DCF-B30A-4E39-BA11-422995F532D8}" srcOrd="0" destOrd="0" presId="urn:microsoft.com/office/officeart/2018/2/layout/IconVerticalSolidList"/>
    <dgm:cxn modelId="{1875D3ED-0CDC-4F3A-9873-9FB4EEA789A7}" srcId="{D4FFDBD3-EC80-449D-9E8D-CD459111092F}" destId="{9C7947B7-A5EF-417A-A8A4-3E849470955A}" srcOrd="2" destOrd="0" parTransId="{E4542BC8-66E9-4163-8291-5509D4906A79}" sibTransId="{BD3292C8-92F2-40E2-A08A-BD56AF258F69}"/>
    <dgm:cxn modelId="{2FA935EE-17F8-49B7-B86C-252113C66682}" type="presOf" srcId="{D0A9C192-1EA1-4A22-9EA9-41401EB92089}" destId="{C1AC6705-0BCA-4636-928D-DD64DD88438C}" srcOrd="0" destOrd="0" presId="urn:microsoft.com/office/officeart/2018/2/layout/IconVerticalSolidList"/>
    <dgm:cxn modelId="{28FC51EF-0F73-4EA9-A4D6-72FC1718B81D}" type="presOf" srcId="{9C7947B7-A5EF-417A-A8A4-3E849470955A}" destId="{7E0C8287-3D27-467B-9965-0305C8DF0484}" srcOrd="0" destOrd="0" presId="urn:microsoft.com/office/officeart/2018/2/layout/IconVerticalSolidList"/>
    <dgm:cxn modelId="{C01A0DF1-CAB1-4EAA-A4FA-CBCC26601013}" srcId="{D4FFDBD3-EC80-449D-9E8D-CD459111092F}" destId="{D0A9C192-1EA1-4A22-9EA9-41401EB92089}" srcOrd="1" destOrd="0" parTransId="{DA29F7AE-A965-421C-BF06-3F8533068C79}" sibTransId="{85804901-0EFA-499B-A0A8-4604CCCE1ACF}"/>
    <dgm:cxn modelId="{0B566BF6-F9F0-492D-8713-C7DDCFD7DD54}" type="presParOf" srcId="{33529DCF-B30A-4E39-BA11-422995F532D8}" destId="{EB8042E6-0DB2-483C-A1B6-D0473204AD4C}" srcOrd="0" destOrd="0" presId="urn:microsoft.com/office/officeart/2018/2/layout/IconVerticalSolidList"/>
    <dgm:cxn modelId="{DDE0682A-ECE5-4B86-AFF2-3E51FAE362A9}" type="presParOf" srcId="{EB8042E6-0DB2-483C-A1B6-D0473204AD4C}" destId="{880CE2D9-68BE-423E-8917-8F300E7874C2}" srcOrd="0" destOrd="0" presId="urn:microsoft.com/office/officeart/2018/2/layout/IconVerticalSolidList"/>
    <dgm:cxn modelId="{D20438CE-EFB0-44CC-B7C9-33FE6B75C3C4}" type="presParOf" srcId="{EB8042E6-0DB2-483C-A1B6-D0473204AD4C}" destId="{6E62BA14-A165-45C1-AC32-CBF28B2ED726}" srcOrd="1" destOrd="0" presId="urn:microsoft.com/office/officeart/2018/2/layout/IconVerticalSolidList"/>
    <dgm:cxn modelId="{902D76A7-8966-49E9-8CC9-7B72CD67646F}" type="presParOf" srcId="{EB8042E6-0DB2-483C-A1B6-D0473204AD4C}" destId="{E50E72AE-303B-4241-B72A-95A4FE46E885}" srcOrd="2" destOrd="0" presId="urn:microsoft.com/office/officeart/2018/2/layout/IconVerticalSolidList"/>
    <dgm:cxn modelId="{7486C6BE-AADB-4109-AE12-96C91E62562F}" type="presParOf" srcId="{EB8042E6-0DB2-483C-A1B6-D0473204AD4C}" destId="{A16D8F58-147D-46D9-A8E3-000D5D496653}" srcOrd="3" destOrd="0" presId="urn:microsoft.com/office/officeart/2018/2/layout/IconVerticalSolidList"/>
    <dgm:cxn modelId="{548A8EB0-A9C4-4432-80B7-95465683A668}" type="presParOf" srcId="{33529DCF-B30A-4E39-BA11-422995F532D8}" destId="{527B331B-6F3B-4D37-9DB9-03E3322B5FDA}" srcOrd="1" destOrd="0" presId="urn:microsoft.com/office/officeart/2018/2/layout/IconVerticalSolidList"/>
    <dgm:cxn modelId="{96287F20-F41C-4EBB-A388-5DEEFD3AB0E0}" type="presParOf" srcId="{33529DCF-B30A-4E39-BA11-422995F532D8}" destId="{73A12990-C526-4895-AA78-9F116198374B}" srcOrd="2" destOrd="0" presId="urn:microsoft.com/office/officeart/2018/2/layout/IconVerticalSolidList"/>
    <dgm:cxn modelId="{B27AF1FC-BE72-407F-B5D0-CA2A90CA8E01}" type="presParOf" srcId="{73A12990-C526-4895-AA78-9F116198374B}" destId="{74D0191B-B9BC-406F-8655-6EB3555CDC71}" srcOrd="0" destOrd="0" presId="urn:microsoft.com/office/officeart/2018/2/layout/IconVerticalSolidList"/>
    <dgm:cxn modelId="{803B500D-4296-4297-BA50-220535F59286}" type="presParOf" srcId="{73A12990-C526-4895-AA78-9F116198374B}" destId="{179C6DBD-972E-47D2-9CDD-4C650DBDEADD}" srcOrd="1" destOrd="0" presId="urn:microsoft.com/office/officeart/2018/2/layout/IconVerticalSolidList"/>
    <dgm:cxn modelId="{D7C56FD5-5B3D-4214-9E08-7AAD7CFA62EB}" type="presParOf" srcId="{73A12990-C526-4895-AA78-9F116198374B}" destId="{54093963-40A5-42F7-AEEE-AF77B918CC5A}" srcOrd="2" destOrd="0" presId="urn:microsoft.com/office/officeart/2018/2/layout/IconVerticalSolidList"/>
    <dgm:cxn modelId="{B1F9DB54-0727-4D1C-8C18-B78AD9602C3A}" type="presParOf" srcId="{73A12990-C526-4895-AA78-9F116198374B}" destId="{C1AC6705-0BCA-4636-928D-DD64DD88438C}" srcOrd="3" destOrd="0" presId="urn:microsoft.com/office/officeart/2018/2/layout/IconVerticalSolidList"/>
    <dgm:cxn modelId="{49F3283E-E0E4-4AEE-A6F2-72B4C03DB9C7}" type="presParOf" srcId="{33529DCF-B30A-4E39-BA11-422995F532D8}" destId="{DE6CA5AF-4CFD-463D-A014-C2D0154F41BA}" srcOrd="3" destOrd="0" presId="urn:microsoft.com/office/officeart/2018/2/layout/IconVerticalSolidList"/>
    <dgm:cxn modelId="{180D3B50-05CE-4E14-A623-09C7A33D70D9}" type="presParOf" srcId="{33529DCF-B30A-4E39-BA11-422995F532D8}" destId="{187FE0A5-4D88-4B2F-B857-7A2823171A32}" srcOrd="4" destOrd="0" presId="urn:microsoft.com/office/officeart/2018/2/layout/IconVerticalSolidList"/>
    <dgm:cxn modelId="{06FA8608-2246-44B4-A439-D4EE8BB5BBEC}" type="presParOf" srcId="{187FE0A5-4D88-4B2F-B857-7A2823171A32}" destId="{878FDCC9-027F-4D76-BA5E-A73F7F446585}" srcOrd="0" destOrd="0" presId="urn:microsoft.com/office/officeart/2018/2/layout/IconVerticalSolidList"/>
    <dgm:cxn modelId="{3F88F9CB-BCBB-4B6C-A873-AE710122897E}" type="presParOf" srcId="{187FE0A5-4D88-4B2F-B857-7A2823171A32}" destId="{404C973D-D090-4364-BE5A-ECB95DC427DA}" srcOrd="1" destOrd="0" presId="urn:microsoft.com/office/officeart/2018/2/layout/IconVerticalSolidList"/>
    <dgm:cxn modelId="{420DE5CD-FAFD-4A88-BA6B-F9F15D45CD4D}" type="presParOf" srcId="{187FE0A5-4D88-4B2F-B857-7A2823171A32}" destId="{51267E5B-DAE5-457E-8E81-B71817FF1577}" srcOrd="2" destOrd="0" presId="urn:microsoft.com/office/officeart/2018/2/layout/IconVerticalSolidList"/>
    <dgm:cxn modelId="{604D0CF5-FC49-4438-AADA-FDA0BE8D75EE}" type="presParOf" srcId="{187FE0A5-4D88-4B2F-B857-7A2823171A32}" destId="{7E0C8287-3D27-467B-9965-0305C8DF04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9A5FB7-8092-4CF2-A905-14C6A3761B0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0562F0-0280-4BEC-8CCF-FDAA78117F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Machine learning enables fair &amp; transparent smartphone resale pricing</a:t>
          </a:r>
        </a:p>
      </dgm:t>
    </dgm:pt>
    <dgm:pt modelId="{30C1D600-B6A4-4F4D-8D11-DD9D84C19EA4}" type="parTrans" cxnId="{B70293E5-9402-4447-8191-ADFC0301A0A0}">
      <dgm:prSet/>
      <dgm:spPr/>
      <dgm:t>
        <a:bodyPr/>
        <a:lstStyle/>
        <a:p>
          <a:endParaRPr lang="en-US"/>
        </a:p>
      </dgm:t>
    </dgm:pt>
    <dgm:pt modelId="{6CE7E101-8698-4726-88C7-738131DD36DF}" type="sibTrans" cxnId="{B70293E5-9402-4447-8191-ADFC0301A0A0}">
      <dgm:prSet/>
      <dgm:spPr/>
      <dgm:t>
        <a:bodyPr/>
        <a:lstStyle/>
        <a:p>
          <a:endParaRPr lang="en-US"/>
        </a:p>
      </dgm:t>
    </dgm:pt>
    <dgm:pt modelId="{903A573B-BB7E-42CF-84C6-F787AABCBB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Models balance accuracy &amp; explainability</a:t>
          </a:r>
        </a:p>
      </dgm:t>
    </dgm:pt>
    <dgm:pt modelId="{7DDD654C-D0DC-4E8F-98E4-3E33355989F0}" type="parTrans" cxnId="{6BFD5AE9-3BF5-4672-A5A5-0D967C1181EF}">
      <dgm:prSet/>
      <dgm:spPr/>
      <dgm:t>
        <a:bodyPr/>
        <a:lstStyle/>
        <a:p>
          <a:endParaRPr lang="en-US"/>
        </a:p>
      </dgm:t>
    </dgm:pt>
    <dgm:pt modelId="{6FE2E87E-F346-4E4C-A68B-3AEC3EADB03C}" type="sibTrans" cxnId="{6BFD5AE9-3BF5-4672-A5A5-0D967C1181EF}">
      <dgm:prSet/>
      <dgm:spPr/>
      <dgm:t>
        <a:bodyPr/>
        <a:lstStyle/>
        <a:p>
          <a:endParaRPr lang="en-US"/>
        </a:p>
      </dgm:t>
    </dgm:pt>
    <dgm:pt modelId="{9FBACEE0-D104-48C6-949E-3B99351F50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Future: retraining with new devices &amp; dynamic tiers</a:t>
          </a:r>
        </a:p>
      </dgm:t>
    </dgm:pt>
    <dgm:pt modelId="{EC03711D-AB68-47B8-929E-34FB2D49472D}" type="parTrans" cxnId="{5E6D2125-B009-48DA-9CA6-E8B16D4535B1}">
      <dgm:prSet/>
      <dgm:spPr/>
      <dgm:t>
        <a:bodyPr/>
        <a:lstStyle/>
        <a:p>
          <a:endParaRPr lang="en-US"/>
        </a:p>
      </dgm:t>
    </dgm:pt>
    <dgm:pt modelId="{3B5D919E-751C-4C80-A279-A0C5269D51DB}" type="sibTrans" cxnId="{5E6D2125-B009-48DA-9CA6-E8B16D4535B1}">
      <dgm:prSet/>
      <dgm:spPr/>
      <dgm:t>
        <a:bodyPr/>
        <a:lstStyle/>
        <a:p>
          <a:endParaRPr lang="en-US"/>
        </a:p>
      </dgm:t>
    </dgm:pt>
    <dgm:pt modelId="{D5FBB572-A5F7-48A6-AD67-60880CA9DDF8}" type="pres">
      <dgm:prSet presAssocID="{A69A5FB7-8092-4CF2-A905-14C6A3761B06}" presName="root" presStyleCnt="0">
        <dgm:presLayoutVars>
          <dgm:dir/>
          <dgm:resizeHandles val="exact"/>
        </dgm:presLayoutVars>
      </dgm:prSet>
      <dgm:spPr/>
    </dgm:pt>
    <dgm:pt modelId="{7FE65E69-759E-4B2F-AC4B-D9487359A687}" type="pres">
      <dgm:prSet presAssocID="{FE0562F0-0280-4BEC-8CCF-FDAA78117FA9}" presName="compNode" presStyleCnt="0"/>
      <dgm:spPr/>
    </dgm:pt>
    <dgm:pt modelId="{269AFDC5-8A7B-40E6-895F-632025C01229}" type="pres">
      <dgm:prSet presAssocID="{FE0562F0-0280-4BEC-8CCF-FDAA78117F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D74A032-DF2E-440E-9334-8FE5FE1BDE2B}" type="pres">
      <dgm:prSet presAssocID="{FE0562F0-0280-4BEC-8CCF-FDAA78117FA9}" presName="spaceRect" presStyleCnt="0"/>
      <dgm:spPr/>
    </dgm:pt>
    <dgm:pt modelId="{CDBBDAB7-45A3-449C-8E47-96BEE09E8C43}" type="pres">
      <dgm:prSet presAssocID="{FE0562F0-0280-4BEC-8CCF-FDAA78117FA9}" presName="textRect" presStyleLbl="revTx" presStyleIdx="0" presStyleCnt="3">
        <dgm:presLayoutVars>
          <dgm:chMax val="1"/>
          <dgm:chPref val="1"/>
        </dgm:presLayoutVars>
      </dgm:prSet>
      <dgm:spPr/>
    </dgm:pt>
    <dgm:pt modelId="{D655212F-3C8A-4F6B-804F-8FBD7BF4E21A}" type="pres">
      <dgm:prSet presAssocID="{6CE7E101-8698-4726-88C7-738131DD36DF}" presName="sibTrans" presStyleCnt="0"/>
      <dgm:spPr/>
    </dgm:pt>
    <dgm:pt modelId="{1952C445-A54F-40DA-A4CA-263FD1481A09}" type="pres">
      <dgm:prSet presAssocID="{903A573B-BB7E-42CF-84C6-F787AABCBB2C}" presName="compNode" presStyleCnt="0"/>
      <dgm:spPr/>
    </dgm:pt>
    <dgm:pt modelId="{079714A3-01D9-41BD-AB90-CC1C96A4A38A}" type="pres">
      <dgm:prSet presAssocID="{903A573B-BB7E-42CF-84C6-F787AABCBB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F4686AE-7585-4265-9C23-5786F60A8836}" type="pres">
      <dgm:prSet presAssocID="{903A573B-BB7E-42CF-84C6-F787AABCBB2C}" presName="spaceRect" presStyleCnt="0"/>
      <dgm:spPr/>
    </dgm:pt>
    <dgm:pt modelId="{8E611F5B-FA8C-4B02-BDF7-022A60B3A3AC}" type="pres">
      <dgm:prSet presAssocID="{903A573B-BB7E-42CF-84C6-F787AABCBB2C}" presName="textRect" presStyleLbl="revTx" presStyleIdx="1" presStyleCnt="3">
        <dgm:presLayoutVars>
          <dgm:chMax val="1"/>
          <dgm:chPref val="1"/>
        </dgm:presLayoutVars>
      </dgm:prSet>
      <dgm:spPr/>
    </dgm:pt>
    <dgm:pt modelId="{2A718D4E-85F8-48A9-B618-9FE76F1B42BF}" type="pres">
      <dgm:prSet presAssocID="{6FE2E87E-F346-4E4C-A68B-3AEC3EADB03C}" presName="sibTrans" presStyleCnt="0"/>
      <dgm:spPr/>
    </dgm:pt>
    <dgm:pt modelId="{1A0F5AC4-F80A-42D6-AA5E-A274B2611BCB}" type="pres">
      <dgm:prSet presAssocID="{9FBACEE0-D104-48C6-949E-3B99351F50CF}" presName="compNode" presStyleCnt="0"/>
      <dgm:spPr/>
    </dgm:pt>
    <dgm:pt modelId="{019A65AB-EABC-4A25-AC60-DE9C9D6AD958}" type="pres">
      <dgm:prSet presAssocID="{9FBACEE0-D104-48C6-949E-3B99351F50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9EC4C129-BD81-44E6-9F06-45DB10D3A42C}" type="pres">
      <dgm:prSet presAssocID="{9FBACEE0-D104-48C6-949E-3B99351F50CF}" presName="spaceRect" presStyleCnt="0"/>
      <dgm:spPr/>
    </dgm:pt>
    <dgm:pt modelId="{38E47301-4A03-4122-818B-35EA4039BDCA}" type="pres">
      <dgm:prSet presAssocID="{9FBACEE0-D104-48C6-949E-3B99351F50C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B1F2E18-4C61-4DEF-908C-A3788FB832C2}" type="presOf" srcId="{903A573B-BB7E-42CF-84C6-F787AABCBB2C}" destId="{8E611F5B-FA8C-4B02-BDF7-022A60B3A3AC}" srcOrd="0" destOrd="0" presId="urn:microsoft.com/office/officeart/2018/2/layout/IconLabelList"/>
    <dgm:cxn modelId="{5E6D2125-B009-48DA-9CA6-E8B16D4535B1}" srcId="{A69A5FB7-8092-4CF2-A905-14C6A3761B06}" destId="{9FBACEE0-D104-48C6-949E-3B99351F50CF}" srcOrd="2" destOrd="0" parTransId="{EC03711D-AB68-47B8-929E-34FB2D49472D}" sibTransId="{3B5D919E-751C-4C80-A279-A0C5269D51DB}"/>
    <dgm:cxn modelId="{E2EA8F9B-B920-4883-BC52-E6A7FB0F2C31}" type="presOf" srcId="{A69A5FB7-8092-4CF2-A905-14C6A3761B06}" destId="{D5FBB572-A5F7-48A6-AD67-60880CA9DDF8}" srcOrd="0" destOrd="0" presId="urn:microsoft.com/office/officeart/2018/2/layout/IconLabelList"/>
    <dgm:cxn modelId="{4F0183AB-5AF6-4E48-B2B9-F2336ACFB4C8}" type="presOf" srcId="{FE0562F0-0280-4BEC-8CCF-FDAA78117FA9}" destId="{CDBBDAB7-45A3-449C-8E47-96BEE09E8C43}" srcOrd="0" destOrd="0" presId="urn:microsoft.com/office/officeart/2018/2/layout/IconLabelList"/>
    <dgm:cxn modelId="{6EF45EB3-7562-44E8-96A3-025C8BA76104}" type="presOf" srcId="{9FBACEE0-D104-48C6-949E-3B99351F50CF}" destId="{38E47301-4A03-4122-818B-35EA4039BDCA}" srcOrd="0" destOrd="0" presId="urn:microsoft.com/office/officeart/2018/2/layout/IconLabelList"/>
    <dgm:cxn modelId="{B70293E5-9402-4447-8191-ADFC0301A0A0}" srcId="{A69A5FB7-8092-4CF2-A905-14C6A3761B06}" destId="{FE0562F0-0280-4BEC-8CCF-FDAA78117FA9}" srcOrd="0" destOrd="0" parTransId="{30C1D600-B6A4-4F4D-8D11-DD9D84C19EA4}" sibTransId="{6CE7E101-8698-4726-88C7-738131DD36DF}"/>
    <dgm:cxn modelId="{6BFD5AE9-3BF5-4672-A5A5-0D967C1181EF}" srcId="{A69A5FB7-8092-4CF2-A905-14C6A3761B06}" destId="{903A573B-BB7E-42CF-84C6-F787AABCBB2C}" srcOrd="1" destOrd="0" parTransId="{7DDD654C-D0DC-4E8F-98E4-3E33355989F0}" sibTransId="{6FE2E87E-F346-4E4C-A68B-3AEC3EADB03C}"/>
    <dgm:cxn modelId="{02C59915-C5A0-494C-BBD2-9879A2D7D5E4}" type="presParOf" srcId="{D5FBB572-A5F7-48A6-AD67-60880CA9DDF8}" destId="{7FE65E69-759E-4B2F-AC4B-D9487359A687}" srcOrd="0" destOrd="0" presId="urn:microsoft.com/office/officeart/2018/2/layout/IconLabelList"/>
    <dgm:cxn modelId="{4B79FBE2-E059-4450-8D82-D1A532D5406D}" type="presParOf" srcId="{7FE65E69-759E-4B2F-AC4B-D9487359A687}" destId="{269AFDC5-8A7B-40E6-895F-632025C01229}" srcOrd="0" destOrd="0" presId="urn:microsoft.com/office/officeart/2018/2/layout/IconLabelList"/>
    <dgm:cxn modelId="{21481D5D-D7C2-4C9C-94FA-C84F2F23DD1D}" type="presParOf" srcId="{7FE65E69-759E-4B2F-AC4B-D9487359A687}" destId="{ED74A032-DF2E-440E-9334-8FE5FE1BDE2B}" srcOrd="1" destOrd="0" presId="urn:microsoft.com/office/officeart/2018/2/layout/IconLabelList"/>
    <dgm:cxn modelId="{E49EB327-37E0-45CE-860F-9C2A5027CADD}" type="presParOf" srcId="{7FE65E69-759E-4B2F-AC4B-D9487359A687}" destId="{CDBBDAB7-45A3-449C-8E47-96BEE09E8C43}" srcOrd="2" destOrd="0" presId="urn:microsoft.com/office/officeart/2018/2/layout/IconLabelList"/>
    <dgm:cxn modelId="{39AB2C5F-DF60-45E8-BE5D-CFB7D4271139}" type="presParOf" srcId="{D5FBB572-A5F7-48A6-AD67-60880CA9DDF8}" destId="{D655212F-3C8A-4F6B-804F-8FBD7BF4E21A}" srcOrd="1" destOrd="0" presId="urn:microsoft.com/office/officeart/2018/2/layout/IconLabelList"/>
    <dgm:cxn modelId="{ED73D082-6706-44ED-B498-49EFE2BFE440}" type="presParOf" srcId="{D5FBB572-A5F7-48A6-AD67-60880CA9DDF8}" destId="{1952C445-A54F-40DA-A4CA-263FD1481A09}" srcOrd="2" destOrd="0" presId="urn:microsoft.com/office/officeart/2018/2/layout/IconLabelList"/>
    <dgm:cxn modelId="{D55AEE62-E193-42DA-91C0-3C11AF54CF3C}" type="presParOf" srcId="{1952C445-A54F-40DA-A4CA-263FD1481A09}" destId="{079714A3-01D9-41BD-AB90-CC1C96A4A38A}" srcOrd="0" destOrd="0" presId="urn:microsoft.com/office/officeart/2018/2/layout/IconLabelList"/>
    <dgm:cxn modelId="{5F5CC7B6-9DCE-4C4F-923A-D73C4F0C179B}" type="presParOf" srcId="{1952C445-A54F-40DA-A4CA-263FD1481A09}" destId="{EF4686AE-7585-4265-9C23-5786F60A8836}" srcOrd="1" destOrd="0" presId="urn:microsoft.com/office/officeart/2018/2/layout/IconLabelList"/>
    <dgm:cxn modelId="{06312FAF-6146-4282-A668-B29D027A328C}" type="presParOf" srcId="{1952C445-A54F-40DA-A4CA-263FD1481A09}" destId="{8E611F5B-FA8C-4B02-BDF7-022A60B3A3AC}" srcOrd="2" destOrd="0" presId="urn:microsoft.com/office/officeart/2018/2/layout/IconLabelList"/>
    <dgm:cxn modelId="{12D4CF4A-FEAC-4E26-824B-E93C1BEDF4D6}" type="presParOf" srcId="{D5FBB572-A5F7-48A6-AD67-60880CA9DDF8}" destId="{2A718D4E-85F8-48A9-B618-9FE76F1B42BF}" srcOrd="3" destOrd="0" presId="urn:microsoft.com/office/officeart/2018/2/layout/IconLabelList"/>
    <dgm:cxn modelId="{6FF7DF5C-D377-4024-BCC0-D729410D2ED2}" type="presParOf" srcId="{D5FBB572-A5F7-48A6-AD67-60880CA9DDF8}" destId="{1A0F5AC4-F80A-42D6-AA5E-A274B2611BCB}" srcOrd="4" destOrd="0" presId="urn:microsoft.com/office/officeart/2018/2/layout/IconLabelList"/>
    <dgm:cxn modelId="{F4BC40B4-4688-4F86-9165-8294A20D413B}" type="presParOf" srcId="{1A0F5AC4-F80A-42D6-AA5E-A274B2611BCB}" destId="{019A65AB-EABC-4A25-AC60-DE9C9D6AD958}" srcOrd="0" destOrd="0" presId="urn:microsoft.com/office/officeart/2018/2/layout/IconLabelList"/>
    <dgm:cxn modelId="{24C06388-CD6D-4E5D-989E-3014781DE3A5}" type="presParOf" srcId="{1A0F5AC4-F80A-42D6-AA5E-A274B2611BCB}" destId="{9EC4C129-BD81-44E6-9F06-45DB10D3A42C}" srcOrd="1" destOrd="0" presId="urn:microsoft.com/office/officeart/2018/2/layout/IconLabelList"/>
    <dgm:cxn modelId="{7ECE2EB1-389F-42F6-9582-D7AD68A99759}" type="presParOf" srcId="{1A0F5AC4-F80A-42D6-AA5E-A274B2611BCB}" destId="{38E47301-4A03-4122-818B-35EA4039BD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BBAED5-C9BF-467F-9199-2FB201DF7D3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D05296-E9C0-4D2C-BC8C-34E2144F72AA}">
      <dgm:prSet/>
      <dgm:spPr/>
      <dgm:t>
        <a:bodyPr/>
        <a:lstStyle/>
        <a:p>
          <a:r>
            <a:rPr lang="en-US"/>
            <a:t>• Inconsistent, guess-based pricing</a:t>
          </a:r>
        </a:p>
      </dgm:t>
    </dgm:pt>
    <dgm:pt modelId="{B586B6D8-6FF2-4DB5-B8DD-876B9AD891EE}" type="parTrans" cxnId="{9A8A8D0F-5019-4612-8C47-3D5344BBC53E}">
      <dgm:prSet/>
      <dgm:spPr/>
      <dgm:t>
        <a:bodyPr/>
        <a:lstStyle/>
        <a:p>
          <a:endParaRPr lang="en-US"/>
        </a:p>
      </dgm:t>
    </dgm:pt>
    <dgm:pt modelId="{DF7EEC7B-38F1-4C0E-B3FD-4B3CB133147B}" type="sibTrans" cxnId="{9A8A8D0F-5019-4612-8C47-3D5344BBC53E}">
      <dgm:prSet/>
      <dgm:spPr/>
      <dgm:t>
        <a:bodyPr/>
        <a:lstStyle/>
        <a:p>
          <a:endParaRPr lang="en-US"/>
        </a:p>
      </dgm:t>
    </dgm:pt>
    <dgm:pt modelId="{E0057341-682F-470D-A07D-D614F8C610A1}">
      <dgm:prSet/>
      <dgm:spPr/>
      <dgm:t>
        <a:bodyPr/>
        <a:lstStyle/>
        <a:p>
          <a:r>
            <a:rPr lang="en-US" dirty="0"/>
            <a:t>• Customer dissatisfaction &amp; lost revenue</a:t>
          </a:r>
        </a:p>
      </dgm:t>
    </dgm:pt>
    <dgm:pt modelId="{3A9411A1-653C-44F3-BFA4-8A0D193FF55A}" type="parTrans" cxnId="{413ADC7E-16CB-437F-B3AB-8F5964FB478D}">
      <dgm:prSet/>
      <dgm:spPr/>
      <dgm:t>
        <a:bodyPr/>
        <a:lstStyle/>
        <a:p>
          <a:endParaRPr lang="en-US"/>
        </a:p>
      </dgm:t>
    </dgm:pt>
    <dgm:pt modelId="{00F8C2FA-5FF9-4471-9A29-E13C1A2BD562}" type="sibTrans" cxnId="{413ADC7E-16CB-437F-B3AB-8F5964FB478D}">
      <dgm:prSet/>
      <dgm:spPr/>
      <dgm:t>
        <a:bodyPr/>
        <a:lstStyle/>
        <a:p>
          <a:endParaRPr lang="en-US"/>
        </a:p>
      </dgm:t>
    </dgm:pt>
    <dgm:pt modelId="{32DE4C5B-EADE-4A71-AD2D-1CBD8DD1F9F3}">
      <dgm:prSet/>
      <dgm:spPr/>
      <dgm:t>
        <a:bodyPr/>
        <a:lstStyle/>
        <a:p>
          <a:r>
            <a:rPr lang="en-US"/>
            <a:t>• Complex market: brands, specs, conditions</a:t>
          </a:r>
        </a:p>
      </dgm:t>
    </dgm:pt>
    <dgm:pt modelId="{234E1809-2DC0-41BA-8C4E-15B829B5E3AA}" type="parTrans" cxnId="{131A2A8E-CC2B-4714-9164-A02B4D6FE8A3}">
      <dgm:prSet/>
      <dgm:spPr/>
      <dgm:t>
        <a:bodyPr/>
        <a:lstStyle/>
        <a:p>
          <a:endParaRPr lang="en-US"/>
        </a:p>
      </dgm:t>
    </dgm:pt>
    <dgm:pt modelId="{B071304A-D105-4062-9FD9-1EC5BCEABCBF}" type="sibTrans" cxnId="{131A2A8E-CC2B-4714-9164-A02B4D6FE8A3}">
      <dgm:prSet/>
      <dgm:spPr/>
      <dgm:t>
        <a:bodyPr/>
        <a:lstStyle/>
        <a:p>
          <a:endParaRPr lang="en-US"/>
        </a:p>
      </dgm:t>
    </dgm:pt>
    <dgm:pt modelId="{BB1FF60D-0D70-4E27-95BA-7366DE94730C}">
      <dgm:prSet/>
      <dgm:spPr/>
      <dgm:t>
        <a:bodyPr/>
        <a:lstStyle/>
        <a:p>
          <a:r>
            <a:rPr lang="en-US"/>
            <a:t>• Need: transparent, data-driven pricing</a:t>
          </a:r>
        </a:p>
      </dgm:t>
    </dgm:pt>
    <dgm:pt modelId="{8B78E82D-DAD5-4203-9490-762787163B97}" type="parTrans" cxnId="{A9826591-6C7F-4200-9230-24C883A48B6E}">
      <dgm:prSet/>
      <dgm:spPr/>
      <dgm:t>
        <a:bodyPr/>
        <a:lstStyle/>
        <a:p>
          <a:endParaRPr lang="en-US"/>
        </a:p>
      </dgm:t>
    </dgm:pt>
    <dgm:pt modelId="{FEAE23D4-3A0A-47E8-AAC5-232CF13BCDE9}" type="sibTrans" cxnId="{A9826591-6C7F-4200-9230-24C883A48B6E}">
      <dgm:prSet/>
      <dgm:spPr/>
      <dgm:t>
        <a:bodyPr/>
        <a:lstStyle/>
        <a:p>
          <a:endParaRPr lang="en-US"/>
        </a:p>
      </dgm:t>
    </dgm:pt>
    <dgm:pt modelId="{00BCA9A8-FADE-4285-A04C-31741092565B}" type="pres">
      <dgm:prSet presAssocID="{4EBBAED5-C9BF-467F-9199-2FB201DF7D33}" presName="linear" presStyleCnt="0">
        <dgm:presLayoutVars>
          <dgm:animLvl val="lvl"/>
          <dgm:resizeHandles val="exact"/>
        </dgm:presLayoutVars>
      </dgm:prSet>
      <dgm:spPr/>
    </dgm:pt>
    <dgm:pt modelId="{4CF4F4EB-B2F5-46FE-9AFF-7E29C9C43A32}" type="pres">
      <dgm:prSet presAssocID="{ADD05296-E9C0-4D2C-BC8C-34E2144F72A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6CB1665-750B-4B18-A1F3-BB962D1C0F8E}" type="pres">
      <dgm:prSet presAssocID="{DF7EEC7B-38F1-4C0E-B3FD-4B3CB133147B}" presName="spacer" presStyleCnt="0"/>
      <dgm:spPr/>
    </dgm:pt>
    <dgm:pt modelId="{C13D298C-625D-428D-8841-909835352C89}" type="pres">
      <dgm:prSet presAssocID="{E0057341-682F-470D-A07D-D614F8C610A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A3872D-0C09-4EF8-AD7E-E8E99E468BF0}" type="pres">
      <dgm:prSet presAssocID="{00F8C2FA-5FF9-4471-9A29-E13C1A2BD562}" presName="spacer" presStyleCnt="0"/>
      <dgm:spPr/>
    </dgm:pt>
    <dgm:pt modelId="{F0B2EA8D-0657-4C9C-99C4-4A4A2DB40257}" type="pres">
      <dgm:prSet presAssocID="{32DE4C5B-EADE-4A71-AD2D-1CBD8DD1F9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7F04364-A516-4A05-8014-C102E235F25E}" type="pres">
      <dgm:prSet presAssocID="{B071304A-D105-4062-9FD9-1EC5BCEABCBF}" presName="spacer" presStyleCnt="0"/>
      <dgm:spPr/>
    </dgm:pt>
    <dgm:pt modelId="{F329570A-B850-4F5C-B1CA-EF6675FB60A3}" type="pres">
      <dgm:prSet presAssocID="{BB1FF60D-0D70-4E27-95BA-7366DE94730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A8A8D0F-5019-4612-8C47-3D5344BBC53E}" srcId="{4EBBAED5-C9BF-467F-9199-2FB201DF7D33}" destId="{ADD05296-E9C0-4D2C-BC8C-34E2144F72AA}" srcOrd="0" destOrd="0" parTransId="{B586B6D8-6FF2-4DB5-B8DD-876B9AD891EE}" sibTransId="{DF7EEC7B-38F1-4C0E-B3FD-4B3CB133147B}"/>
    <dgm:cxn modelId="{2D2DC853-762A-4D74-8C26-F89D9FF5DAC4}" type="presOf" srcId="{BB1FF60D-0D70-4E27-95BA-7366DE94730C}" destId="{F329570A-B850-4F5C-B1CA-EF6675FB60A3}" srcOrd="0" destOrd="0" presId="urn:microsoft.com/office/officeart/2005/8/layout/vList2"/>
    <dgm:cxn modelId="{413ADC7E-16CB-437F-B3AB-8F5964FB478D}" srcId="{4EBBAED5-C9BF-467F-9199-2FB201DF7D33}" destId="{E0057341-682F-470D-A07D-D614F8C610A1}" srcOrd="1" destOrd="0" parTransId="{3A9411A1-653C-44F3-BFA4-8A0D193FF55A}" sibTransId="{00F8C2FA-5FF9-4471-9A29-E13C1A2BD562}"/>
    <dgm:cxn modelId="{E6C8A686-49D8-4F16-96ED-BF4D7B5F0711}" type="presOf" srcId="{4EBBAED5-C9BF-467F-9199-2FB201DF7D33}" destId="{00BCA9A8-FADE-4285-A04C-31741092565B}" srcOrd="0" destOrd="0" presId="urn:microsoft.com/office/officeart/2005/8/layout/vList2"/>
    <dgm:cxn modelId="{131A2A8E-CC2B-4714-9164-A02B4D6FE8A3}" srcId="{4EBBAED5-C9BF-467F-9199-2FB201DF7D33}" destId="{32DE4C5B-EADE-4A71-AD2D-1CBD8DD1F9F3}" srcOrd="2" destOrd="0" parTransId="{234E1809-2DC0-41BA-8C4E-15B829B5E3AA}" sibTransId="{B071304A-D105-4062-9FD9-1EC5BCEABCBF}"/>
    <dgm:cxn modelId="{A9826591-6C7F-4200-9230-24C883A48B6E}" srcId="{4EBBAED5-C9BF-467F-9199-2FB201DF7D33}" destId="{BB1FF60D-0D70-4E27-95BA-7366DE94730C}" srcOrd="3" destOrd="0" parTransId="{8B78E82D-DAD5-4203-9490-762787163B97}" sibTransId="{FEAE23D4-3A0A-47E8-AAC5-232CF13BCDE9}"/>
    <dgm:cxn modelId="{AF942897-36EC-4BF9-921A-1B5FE29A4455}" type="presOf" srcId="{ADD05296-E9C0-4D2C-BC8C-34E2144F72AA}" destId="{4CF4F4EB-B2F5-46FE-9AFF-7E29C9C43A32}" srcOrd="0" destOrd="0" presId="urn:microsoft.com/office/officeart/2005/8/layout/vList2"/>
    <dgm:cxn modelId="{A5E36FB1-E748-41F2-B092-E283E8BD9030}" type="presOf" srcId="{32DE4C5B-EADE-4A71-AD2D-1CBD8DD1F9F3}" destId="{F0B2EA8D-0657-4C9C-99C4-4A4A2DB40257}" srcOrd="0" destOrd="0" presId="urn:microsoft.com/office/officeart/2005/8/layout/vList2"/>
    <dgm:cxn modelId="{F39BE2DB-130B-44DF-9819-6B5616756EF4}" type="presOf" srcId="{E0057341-682F-470D-A07D-D614F8C610A1}" destId="{C13D298C-625D-428D-8841-909835352C89}" srcOrd="0" destOrd="0" presId="urn:microsoft.com/office/officeart/2005/8/layout/vList2"/>
    <dgm:cxn modelId="{2486FA3D-A58C-4DBF-BBD8-D013E6C21E42}" type="presParOf" srcId="{00BCA9A8-FADE-4285-A04C-31741092565B}" destId="{4CF4F4EB-B2F5-46FE-9AFF-7E29C9C43A32}" srcOrd="0" destOrd="0" presId="urn:microsoft.com/office/officeart/2005/8/layout/vList2"/>
    <dgm:cxn modelId="{E7C5FCD7-B9A2-4BE6-B875-C7333ECAB000}" type="presParOf" srcId="{00BCA9A8-FADE-4285-A04C-31741092565B}" destId="{96CB1665-750B-4B18-A1F3-BB962D1C0F8E}" srcOrd="1" destOrd="0" presId="urn:microsoft.com/office/officeart/2005/8/layout/vList2"/>
    <dgm:cxn modelId="{E46AB0F8-8D47-4D92-8043-730C1900F2D3}" type="presParOf" srcId="{00BCA9A8-FADE-4285-A04C-31741092565B}" destId="{C13D298C-625D-428D-8841-909835352C89}" srcOrd="2" destOrd="0" presId="urn:microsoft.com/office/officeart/2005/8/layout/vList2"/>
    <dgm:cxn modelId="{AF1D60BF-4FA8-461A-8175-D683EBEF7878}" type="presParOf" srcId="{00BCA9A8-FADE-4285-A04C-31741092565B}" destId="{BDA3872D-0C09-4EF8-AD7E-E8E99E468BF0}" srcOrd="3" destOrd="0" presId="urn:microsoft.com/office/officeart/2005/8/layout/vList2"/>
    <dgm:cxn modelId="{E8CA66F5-C1AA-4E7B-B052-2F767CBC822D}" type="presParOf" srcId="{00BCA9A8-FADE-4285-A04C-31741092565B}" destId="{F0B2EA8D-0657-4C9C-99C4-4A4A2DB40257}" srcOrd="4" destOrd="0" presId="urn:microsoft.com/office/officeart/2005/8/layout/vList2"/>
    <dgm:cxn modelId="{31D4F23B-3F88-4AF9-ACC8-CA47C0FD389A}" type="presParOf" srcId="{00BCA9A8-FADE-4285-A04C-31741092565B}" destId="{07F04364-A516-4A05-8014-C102E235F25E}" srcOrd="5" destOrd="0" presId="urn:microsoft.com/office/officeart/2005/8/layout/vList2"/>
    <dgm:cxn modelId="{A610661E-D882-4F2E-9CB1-92787E4F02ED}" type="presParOf" srcId="{00BCA9A8-FADE-4285-A04C-31741092565B}" destId="{F329570A-B850-4F5C-B1CA-EF6675FB60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855290-7776-4470-A8E5-FE5FF3C298E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31DE37A-F051-4A16-8899-2884647E05F4}">
      <dgm:prSet/>
      <dgm:spPr/>
      <dgm:t>
        <a:bodyPr/>
        <a:lstStyle/>
        <a:p>
          <a:pPr>
            <a:defRPr cap="all"/>
          </a:pPr>
          <a:r>
            <a:rPr lang="en-US"/>
            <a:t>• Regression → Predict exact resale value</a:t>
          </a:r>
        </a:p>
      </dgm:t>
    </dgm:pt>
    <dgm:pt modelId="{06580C8B-9DE4-43F9-8E8D-ED64B4D56A8E}" type="parTrans" cxnId="{10D06EF6-11DC-40A8-8F05-2C9BE7FABAF3}">
      <dgm:prSet/>
      <dgm:spPr/>
      <dgm:t>
        <a:bodyPr/>
        <a:lstStyle/>
        <a:p>
          <a:endParaRPr lang="en-US"/>
        </a:p>
      </dgm:t>
    </dgm:pt>
    <dgm:pt modelId="{F029A2CA-A80D-4DBD-B387-6D46FBED9176}" type="sibTrans" cxnId="{10D06EF6-11DC-40A8-8F05-2C9BE7FABAF3}">
      <dgm:prSet/>
      <dgm:spPr/>
      <dgm:t>
        <a:bodyPr/>
        <a:lstStyle/>
        <a:p>
          <a:endParaRPr lang="en-US"/>
        </a:p>
      </dgm:t>
    </dgm:pt>
    <dgm:pt modelId="{1FF5B03B-991D-416D-8312-1B76C60360EE}">
      <dgm:prSet/>
      <dgm:spPr/>
      <dgm:t>
        <a:bodyPr/>
        <a:lstStyle/>
        <a:p>
          <a:pPr>
            <a:defRPr cap="all"/>
          </a:pPr>
          <a:r>
            <a:rPr lang="en-US"/>
            <a:t>• Classification → Assign to High/Low tiers</a:t>
          </a:r>
        </a:p>
      </dgm:t>
    </dgm:pt>
    <dgm:pt modelId="{38EDF8CB-2B32-4E36-A595-18AE8C4F81DF}" type="parTrans" cxnId="{C93977CE-117E-485B-AE85-FBDE75FFC618}">
      <dgm:prSet/>
      <dgm:spPr/>
      <dgm:t>
        <a:bodyPr/>
        <a:lstStyle/>
        <a:p>
          <a:endParaRPr lang="en-US"/>
        </a:p>
      </dgm:t>
    </dgm:pt>
    <dgm:pt modelId="{19774870-8B14-44BB-BBE8-E48650CD6B78}" type="sibTrans" cxnId="{C93977CE-117E-485B-AE85-FBDE75FFC618}">
      <dgm:prSet/>
      <dgm:spPr/>
      <dgm:t>
        <a:bodyPr/>
        <a:lstStyle/>
        <a:p>
          <a:endParaRPr lang="en-US"/>
        </a:p>
      </dgm:t>
    </dgm:pt>
    <dgm:pt modelId="{0D28933B-9BF1-441B-B1F1-27A3CD615AA1}">
      <dgm:prSet/>
      <dgm:spPr/>
      <dgm:t>
        <a:bodyPr/>
        <a:lstStyle/>
        <a:p>
          <a:pPr>
            <a:defRPr cap="all"/>
          </a:pPr>
          <a:r>
            <a:rPr lang="en-US"/>
            <a:t>• Outcome: Fair, fast, and explainable pricing</a:t>
          </a:r>
        </a:p>
      </dgm:t>
    </dgm:pt>
    <dgm:pt modelId="{3C935962-EE17-412B-8E11-F64CA2B0DA5C}" type="parTrans" cxnId="{672843D8-FDB9-4637-A61B-7C79BFB939F1}">
      <dgm:prSet/>
      <dgm:spPr/>
      <dgm:t>
        <a:bodyPr/>
        <a:lstStyle/>
        <a:p>
          <a:endParaRPr lang="en-US"/>
        </a:p>
      </dgm:t>
    </dgm:pt>
    <dgm:pt modelId="{16CFC074-F585-448E-993D-210E396D90FF}" type="sibTrans" cxnId="{672843D8-FDB9-4637-A61B-7C79BFB939F1}">
      <dgm:prSet/>
      <dgm:spPr/>
      <dgm:t>
        <a:bodyPr/>
        <a:lstStyle/>
        <a:p>
          <a:endParaRPr lang="en-US"/>
        </a:p>
      </dgm:t>
    </dgm:pt>
    <dgm:pt modelId="{24FC7951-43D6-4FFC-BB91-ABD524CEB8F9}" type="pres">
      <dgm:prSet presAssocID="{10855290-7776-4470-A8E5-FE5FF3C298E8}" presName="root" presStyleCnt="0">
        <dgm:presLayoutVars>
          <dgm:dir/>
          <dgm:resizeHandles val="exact"/>
        </dgm:presLayoutVars>
      </dgm:prSet>
      <dgm:spPr/>
    </dgm:pt>
    <dgm:pt modelId="{70E012B1-65D7-4204-96A9-1682423BB9B1}" type="pres">
      <dgm:prSet presAssocID="{931DE37A-F051-4A16-8899-2884647E05F4}" presName="compNode" presStyleCnt="0"/>
      <dgm:spPr/>
    </dgm:pt>
    <dgm:pt modelId="{DBC67DE9-0539-46F6-9104-568960C46F0B}" type="pres">
      <dgm:prSet presAssocID="{931DE37A-F051-4A16-8899-2884647E05F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DA40B88-B2F3-402C-9363-2CA0DD7793EB}" type="pres">
      <dgm:prSet presAssocID="{931DE37A-F051-4A16-8899-2884647E05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06EB986E-AF15-4EA9-9D7C-69F07C70A7E6}" type="pres">
      <dgm:prSet presAssocID="{931DE37A-F051-4A16-8899-2884647E05F4}" presName="spaceRect" presStyleCnt="0"/>
      <dgm:spPr/>
    </dgm:pt>
    <dgm:pt modelId="{70BDFD39-5351-46D7-A6EE-CBD96E61D58A}" type="pres">
      <dgm:prSet presAssocID="{931DE37A-F051-4A16-8899-2884647E05F4}" presName="textRect" presStyleLbl="revTx" presStyleIdx="0" presStyleCnt="3">
        <dgm:presLayoutVars>
          <dgm:chMax val="1"/>
          <dgm:chPref val="1"/>
        </dgm:presLayoutVars>
      </dgm:prSet>
      <dgm:spPr/>
    </dgm:pt>
    <dgm:pt modelId="{6B1B84A7-F933-482C-B203-9CF1D15FB4F7}" type="pres">
      <dgm:prSet presAssocID="{F029A2CA-A80D-4DBD-B387-6D46FBED9176}" presName="sibTrans" presStyleCnt="0"/>
      <dgm:spPr/>
    </dgm:pt>
    <dgm:pt modelId="{0B1319CE-315D-4E5F-B87B-BB21869C76CA}" type="pres">
      <dgm:prSet presAssocID="{1FF5B03B-991D-416D-8312-1B76C60360EE}" presName="compNode" presStyleCnt="0"/>
      <dgm:spPr/>
    </dgm:pt>
    <dgm:pt modelId="{D4C0F3EB-BCE2-4EDE-8B15-814F42373450}" type="pres">
      <dgm:prSet presAssocID="{1FF5B03B-991D-416D-8312-1B76C60360E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EAC42AF-FFD0-476F-9AD8-24D9018ADDB5}" type="pres">
      <dgm:prSet presAssocID="{1FF5B03B-991D-416D-8312-1B76C60360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61E4B36-DB77-45CE-A3A8-2486C6CA1857}" type="pres">
      <dgm:prSet presAssocID="{1FF5B03B-991D-416D-8312-1B76C60360EE}" presName="spaceRect" presStyleCnt="0"/>
      <dgm:spPr/>
    </dgm:pt>
    <dgm:pt modelId="{0D1D3BCE-94A2-4EDC-B562-56CF6C0153E7}" type="pres">
      <dgm:prSet presAssocID="{1FF5B03B-991D-416D-8312-1B76C60360EE}" presName="textRect" presStyleLbl="revTx" presStyleIdx="1" presStyleCnt="3">
        <dgm:presLayoutVars>
          <dgm:chMax val="1"/>
          <dgm:chPref val="1"/>
        </dgm:presLayoutVars>
      </dgm:prSet>
      <dgm:spPr/>
    </dgm:pt>
    <dgm:pt modelId="{182C4306-12F2-4CAE-B15B-F8EA49A2B062}" type="pres">
      <dgm:prSet presAssocID="{19774870-8B14-44BB-BBE8-E48650CD6B78}" presName="sibTrans" presStyleCnt="0"/>
      <dgm:spPr/>
    </dgm:pt>
    <dgm:pt modelId="{5FA73A40-BA12-4EE2-A284-09DA6A99E34B}" type="pres">
      <dgm:prSet presAssocID="{0D28933B-9BF1-441B-B1F1-27A3CD615AA1}" presName="compNode" presStyleCnt="0"/>
      <dgm:spPr/>
    </dgm:pt>
    <dgm:pt modelId="{D5B3D8F8-1822-4FE1-8C70-E5E2F291875B}" type="pres">
      <dgm:prSet presAssocID="{0D28933B-9BF1-441B-B1F1-27A3CD615AA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66DEFED-A7C6-4967-905E-823E1BA00401}" type="pres">
      <dgm:prSet presAssocID="{0D28933B-9BF1-441B-B1F1-27A3CD615A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4EDBA2F-0428-4A95-8821-8AF08C61329A}" type="pres">
      <dgm:prSet presAssocID="{0D28933B-9BF1-441B-B1F1-27A3CD615AA1}" presName="spaceRect" presStyleCnt="0"/>
      <dgm:spPr/>
    </dgm:pt>
    <dgm:pt modelId="{F4174006-A508-4A1A-AB72-D215D258CC15}" type="pres">
      <dgm:prSet presAssocID="{0D28933B-9BF1-441B-B1F1-27A3CD615AA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023E03-00CE-4007-B984-FBA6988E650F}" type="presOf" srcId="{0D28933B-9BF1-441B-B1F1-27A3CD615AA1}" destId="{F4174006-A508-4A1A-AB72-D215D258CC15}" srcOrd="0" destOrd="0" presId="urn:microsoft.com/office/officeart/2018/5/layout/IconLeafLabelList"/>
    <dgm:cxn modelId="{05298953-5591-4D20-A428-AF48DAAB25AE}" type="presOf" srcId="{1FF5B03B-991D-416D-8312-1B76C60360EE}" destId="{0D1D3BCE-94A2-4EDC-B562-56CF6C0153E7}" srcOrd="0" destOrd="0" presId="urn:microsoft.com/office/officeart/2018/5/layout/IconLeafLabelList"/>
    <dgm:cxn modelId="{C9E7EFB0-2543-4CB3-A3A3-83A74AA8FEA5}" type="presOf" srcId="{10855290-7776-4470-A8E5-FE5FF3C298E8}" destId="{24FC7951-43D6-4FFC-BB91-ABD524CEB8F9}" srcOrd="0" destOrd="0" presId="urn:microsoft.com/office/officeart/2018/5/layout/IconLeafLabelList"/>
    <dgm:cxn modelId="{C93977CE-117E-485B-AE85-FBDE75FFC618}" srcId="{10855290-7776-4470-A8E5-FE5FF3C298E8}" destId="{1FF5B03B-991D-416D-8312-1B76C60360EE}" srcOrd="1" destOrd="0" parTransId="{38EDF8CB-2B32-4E36-A595-18AE8C4F81DF}" sibTransId="{19774870-8B14-44BB-BBE8-E48650CD6B78}"/>
    <dgm:cxn modelId="{4B66F8CF-DE88-4C8F-BA0D-8916C325334F}" type="presOf" srcId="{931DE37A-F051-4A16-8899-2884647E05F4}" destId="{70BDFD39-5351-46D7-A6EE-CBD96E61D58A}" srcOrd="0" destOrd="0" presId="urn:microsoft.com/office/officeart/2018/5/layout/IconLeafLabelList"/>
    <dgm:cxn modelId="{672843D8-FDB9-4637-A61B-7C79BFB939F1}" srcId="{10855290-7776-4470-A8E5-FE5FF3C298E8}" destId="{0D28933B-9BF1-441B-B1F1-27A3CD615AA1}" srcOrd="2" destOrd="0" parTransId="{3C935962-EE17-412B-8E11-F64CA2B0DA5C}" sibTransId="{16CFC074-F585-448E-993D-210E396D90FF}"/>
    <dgm:cxn modelId="{10D06EF6-11DC-40A8-8F05-2C9BE7FABAF3}" srcId="{10855290-7776-4470-A8E5-FE5FF3C298E8}" destId="{931DE37A-F051-4A16-8899-2884647E05F4}" srcOrd="0" destOrd="0" parTransId="{06580C8B-9DE4-43F9-8E8D-ED64B4D56A8E}" sibTransId="{F029A2CA-A80D-4DBD-B387-6D46FBED9176}"/>
    <dgm:cxn modelId="{197C3B41-EF4D-4519-94A4-0253767B2D28}" type="presParOf" srcId="{24FC7951-43D6-4FFC-BB91-ABD524CEB8F9}" destId="{70E012B1-65D7-4204-96A9-1682423BB9B1}" srcOrd="0" destOrd="0" presId="urn:microsoft.com/office/officeart/2018/5/layout/IconLeafLabelList"/>
    <dgm:cxn modelId="{A6CA48AF-B513-4FD9-B5CA-88D5AC6C4BE1}" type="presParOf" srcId="{70E012B1-65D7-4204-96A9-1682423BB9B1}" destId="{DBC67DE9-0539-46F6-9104-568960C46F0B}" srcOrd="0" destOrd="0" presId="urn:microsoft.com/office/officeart/2018/5/layout/IconLeafLabelList"/>
    <dgm:cxn modelId="{C8DAFBA3-C4AB-4D1D-A434-3A4E10AD2582}" type="presParOf" srcId="{70E012B1-65D7-4204-96A9-1682423BB9B1}" destId="{9DA40B88-B2F3-402C-9363-2CA0DD7793EB}" srcOrd="1" destOrd="0" presId="urn:microsoft.com/office/officeart/2018/5/layout/IconLeafLabelList"/>
    <dgm:cxn modelId="{4966BECC-BDBD-48A7-B7AE-D48E8586C3F4}" type="presParOf" srcId="{70E012B1-65D7-4204-96A9-1682423BB9B1}" destId="{06EB986E-AF15-4EA9-9D7C-69F07C70A7E6}" srcOrd="2" destOrd="0" presId="urn:microsoft.com/office/officeart/2018/5/layout/IconLeafLabelList"/>
    <dgm:cxn modelId="{BCEC9416-B41B-42CF-941A-E64E87177AD0}" type="presParOf" srcId="{70E012B1-65D7-4204-96A9-1682423BB9B1}" destId="{70BDFD39-5351-46D7-A6EE-CBD96E61D58A}" srcOrd="3" destOrd="0" presId="urn:microsoft.com/office/officeart/2018/5/layout/IconLeafLabelList"/>
    <dgm:cxn modelId="{3C230917-D131-4904-B7E3-4EC41D128BA0}" type="presParOf" srcId="{24FC7951-43D6-4FFC-BB91-ABD524CEB8F9}" destId="{6B1B84A7-F933-482C-B203-9CF1D15FB4F7}" srcOrd="1" destOrd="0" presId="urn:microsoft.com/office/officeart/2018/5/layout/IconLeafLabelList"/>
    <dgm:cxn modelId="{12EB9DA1-3DE7-486F-994C-8E552AF7F45E}" type="presParOf" srcId="{24FC7951-43D6-4FFC-BB91-ABD524CEB8F9}" destId="{0B1319CE-315D-4E5F-B87B-BB21869C76CA}" srcOrd="2" destOrd="0" presId="urn:microsoft.com/office/officeart/2018/5/layout/IconLeafLabelList"/>
    <dgm:cxn modelId="{9FDB8B01-BA6D-4DB9-B9FE-BA5C7B9E3EC8}" type="presParOf" srcId="{0B1319CE-315D-4E5F-B87B-BB21869C76CA}" destId="{D4C0F3EB-BCE2-4EDE-8B15-814F42373450}" srcOrd="0" destOrd="0" presId="urn:microsoft.com/office/officeart/2018/5/layout/IconLeafLabelList"/>
    <dgm:cxn modelId="{79AE8856-5674-46FA-A0D0-AC030C3E63E6}" type="presParOf" srcId="{0B1319CE-315D-4E5F-B87B-BB21869C76CA}" destId="{EEAC42AF-FFD0-476F-9AD8-24D9018ADDB5}" srcOrd="1" destOrd="0" presId="urn:microsoft.com/office/officeart/2018/5/layout/IconLeafLabelList"/>
    <dgm:cxn modelId="{7E99787B-3E30-46F0-B938-8C7884742FB1}" type="presParOf" srcId="{0B1319CE-315D-4E5F-B87B-BB21869C76CA}" destId="{661E4B36-DB77-45CE-A3A8-2486C6CA1857}" srcOrd="2" destOrd="0" presId="urn:microsoft.com/office/officeart/2018/5/layout/IconLeafLabelList"/>
    <dgm:cxn modelId="{8C9386C3-53F0-4D5A-9872-E5C8900DBA48}" type="presParOf" srcId="{0B1319CE-315D-4E5F-B87B-BB21869C76CA}" destId="{0D1D3BCE-94A2-4EDC-B562-56CF6C0153E7}" srcOrd="3" destOrd="0" presId="urn:microsoft.com/office/officeart/2018/5/layout/IconLeafLabelList"/>
    <dgm:cxn modelId="{EB625D8A-4F8E-445D-9D3A-E019E75BB6F6}" type="presParOf" srcId="{24FC7951-43D6-4FFC-BB91-ABD524CEB8F9}" destId="{182C4306-12F2-4CAE-B15B-F8EA49A2B062}" srcOrd="3" destOrd="0" presId="urn:microsoft.com/office/officeart/2018/5/layout/IconLeafLabelList"/>
    <dgm:cxn modelId="{9DF37E34-F2A3-4E4D-9F3B-03129F7E922C}" type="presParOf" srcId="{24FC7951-43D6-4FFC-BB91-ABD524CEB8F9}" destId="{5FA73A40-BA12-4EE2-A284-09DA6A99E34B}" srcOrd="4" destOrd="0" presId="urn:microsoft.com/office/officeart/2018/5/layout/IconLeafLabelList"/>
    <dgm:cxn modelId="{7DF6D7E9-ECFA-4081-86E5-62491EB3522E}" type="presParOf" srcId="{5FA73A40-BA12-4EE2-A284-09DA6A99E34B}" destId="{D5B3D8F8-1822-4FE1-8C70-E5E2F291875B}" srcOrd="0" destOrd="0" presId="urn:microsoft.com/office/officeart/2018/5/layout/IconLeafLabelList"/>
    <dgm:cxn modelId="{94990FCF-5C99-4881-9219-30963117D34A}" type="presParOf" srcId="{5FA73A40-BA12-4EE2-A284-09DA6A99E34B}" destId="{B66DEFED-A7C6-4967-905E-823E1BA00401}" srcOrd="1" destOrd="0" presId="urn:microsoft.com/office/officeart/2018/5/layout/IconLeafLabelList"/>
    <dgm:cxn modelId="{BE9BDE85-00E5-4F17-81CD-5EAF5F1F2E01}" type="presParOf" srcId="{5FA73A40-BA12-4EE2-A284-09DA6A99E34B}" destId="{54EDBA2F-0428-4A95-8821-8AF08C61329A}" srcOrd="2" destOrd="0" presId="urn:microsoft.com/office/officeart/2018/5/layout/IconLeafLabelList"/>
    <dgm:cxn modelId="{DF1F3B1B-E8A1-45D0-A6E9-F454CE4FD81C}" type="presParOf" srcId="{5FA73A40-BA12-4EE2-A284-09DA6A99E34B}" destId="{F4174006-A508-4A1A-AB72-D215D258CC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BA1797-D09A-4D64-87FE-11F12B16C1FF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2E9CE5-337C-461C-AF04-E09F3E3BD361}">
      <dgm:prSet/>
      <dgm:spPr/>
      <dgm:t>
        <a:bodyPr/>
        <a:lstStyle/>
        <a:p>
          <a:r>
            <a:rPr lang="en-US" b="1" dirty="0"/>
            <a:t>Goal 1:</a:t>
          </a:r>
          <a:r>
            <a:rPr lang="en-US" dirty="0"/>
            <a:t> A consistent and competitive </a:t>
          </a:r>
          <a:r>
            <a:rPr lang="en-US" u="sng" dirty="0"/>
            <a:t>pricing framework</a:t>
          </a:r>
          <a:r>
            <a:rPr lang="en-US" dirty="0"/>
            <a:t> for used smartphones is developed by selecting </a:t>
          </a:r>
          <a:r>
            <a:rPr lang="en-US" dirty="0" err="1"/>
            <a:t>normalized_used_price</a:t>
          </a:r>
          <a:r>
            <a:rPr lang="en-US" dirty="0"/>
            <a:t> as the target variable. This framework ensures that pricing decisions are data-driven and aligned with market patterns. At the same time, it guarantees that prices remain profitable for sellers while being fair to buyers, creating a balance that increases trust, encourages repeat sales, and strengthens long-term business relationships.</a:t>
          </a:r>
        </a:p>
      </dgm:t>
    </dgm:pt>
    <dgm:pt modelId="{2FE23E68-CB26-4EB7-A5CA-F28F6B151432}" type="parTrans" cxnId="{C2C6BCE5-6E88-4A1A-9292-B096CEC61A0C}">
      <dgm:prSet/>
      <dgm:spPr/>
      <dgm:t>
        <a:bodyPr/>
        <a:lstStyle/>
        <a:p>
          <a:endParaRPr lang="en-US"/>
        </a:p>
      </dgm:t>
    </dgm:pt>
    <dgm:pt modelId="{CBE11467-1E53-4A46-BE6C-81A676FA2EEE}" type="sibTrans" cxnId="{C2C6BCE5-6E88-4A1A-9292-B096CEC61A0C}">
      <dgm:prSet/>
      <dgm:spPr/>
      <dgm:t>
        <a:bodyPr/>
        <a:lstStyle/>
        <a:p>
          <a:endParaRPr lang="en-US"/>
        </a:p>
      </dgm:t>
    </dgm:pt>
    <dgm:pt modelId="{B80F57CC-513F-453E-B66A-5E82EBD46A7C}">
      <dgm:prSet/>
      <dgm:spPr/>
      <dgm:t>
        <a:bodyPr/>
        <a:lstStyle/>
        <a:p>
          <a:r>
            <a:rPr lang="en-US" b="1" dirty="0"/>
            <a:t>Goal 2: </a:t>
          </a:r>
          <a:r>
            <a:rPr lang="en-US" dirty="0"/>
            <a:t>Produce a simple, customer-friendly classification output grade </a:t>
          </a:r>
          <a:r>
            <a:rPr lang="en-US" b="1" dirty="0"/>
            <a:t>(High / Low)</a:t>
          </a:r>
          <a:r>
            <a:rPr lang="en-US" dirty="0"/>
            <a:t>that staff can use for quick quoting and guardrails, keeping decisions uniform across stores.</a:t>
          </a:r>
        </a:p>
      </dgm:t>
    </dgm:pt>
    <dgm:pt modelId="{F2E2E131-F8A8-4FBB-9F4B-F3109BC7CADE}" type="parTrans" cxnId="{7BD2890C-634E-4204-9BD7-B44BEBEB03D1}">
      <dgm:prSet/>
      <dgm:spPr/>
      <dgm:t>
        <a:bodyPr/>
        <a:lstStyle/>
        <a:p>
          <a:endParaRPr lang="en-US"/>
        </a:p>
      </dgm:t>
    </dgm:pt>
    <dgm:pt modelId="{1DBAC792-72DE-445E-ACF1-EC12FBB30981}" type="sibTrans" cxnId="{7BD2890C-634E-4204-9BD7-B44BEBEB03D1}">
      <dgm:prSet/>
      <dgm:spPr/>
      <dgm:t>
        <a:bodyPr/>
        <a:lstStyle/>
        <a:p>
          <a:endParaRPr lang="en-US"/>
        </a:p>
      </dgm:t>
    </dgm:pt>
    <dgm:pt modelId="{C621C612-A685-4402-B093-6C2C3C3F5D3E}" type="pres">
      <dgm:prSet presAssocID="{3ABA1797-D09A-4D64-87FE-11F12B16C1FF}" presName="diagram" presStyleCnt="0">
        <dgm:presLayoutVars>
          <dgm:dir/>
          <dgm:resizeHandles val="exact"/>
        </dgm:presLayoutVars>
      </dgm:prSet>
      <dgm:spPr/>
    </dgm:pt>
    <dgm:pt modelId="{42EF6177-9F6B-4610-A221-C5037698B7E6}" type="pres">
      <dgm:prSet presAssocID="{102E9CE5-337C-461C-AF04-E09F3E3BD361}" presName="node" presStyleLbl="node1" presStyleIdx="0" presStyleCnt="2">
        <dgm:presLayoutVars>
          <dgm:bulletEnabled val="1"/>
        </dgm:presLayoutVars>
      </dgm:prSet>
      <dgm:spPr/>
    </dgm:pt>
    <dgm:pt modelId="{74D3416A-D7F3-4D2E-B72D-5D46E71AB9F3}" type="pres">
      <dgm:prSet presAssocID="{CBE11467-1E53-4A46-BE6C-81A676FA2EEE}" presName="sibTrans" presStyleCnt="0"/>
      <dgm:spPr/>
    </dgm:pt>
    <dgm:pt modelId="{DEC97FF6-3144-4D4F-94F2-CA47C123E9A1}" type="pres">
      <dgm:prSet presAssocID="{B80F57CC-513F-453E-B66A-5E82EBD46A7C}" presName="node" presStyleLbl="node1" presStyleIdx="1" presStyleCnt="2">
        <dgm:presLayoutVars>
          <dgm:bulletEnabled val="1"/>
        </dgm:presLayoutVars>
      </dgm:prSet>
      <dgm:spPr/>
    </dgm:pt>
  </dgm:ptLst>
  <dgm:cxnLst>
    <dgm:cxn modelId="{435B090B-542C-48A8-88FD-72E2878001E5}" type="presOf" srcId="{B80F57CC-513F-453E-B66A-5E82EBD46A7C}" destId="{DEC97FF6-3144-4D4F-94F2-CA47C123E9A1}" srcOrd="0" destOrd="0" presId="urn:microsoft.com/office/officeart/2005/8/layout/default"/>
    <dgm:cxn modelId="{7BD2890C-634E-4204-9BD7-B44BEBEB03D1}" srcId="{3ABA1797-D09A-4D64-87FE-11F12B16C1FF}" destId="{B80F57CC-513F-453E-B66A-5E82EBD46A7C}" srcOrd="1" destOrd="0" parTransId="{F2E2E131-F8A8-4FBB-9F4B-F3109BC7CADE}" sibTransId="{1DBAC792-72DE-445E-ACF1-EC12FBB30981}"/>
    <dgm:cxn modelId="{2D838076-D390-4B34-8CD7-33F9C1D2BEF1}" type="presOf" srcId="{3ABA1797-D09A-4D64-87FE-11F12B16C1FF}" destId="{C621C612-A685-4402-B093-6C2C3C3F5D3E}" srcOrd="0" destOrd="0" presId="urn:microsoft.com/office/officeart/2005/8/layout/default"/>
    <dgm:cxn modelId="{138CF0BA-8B6E-4520-8F89-A75382772B3E}" type="presOf" srcId="{102E9CE5-337C-461C-AF04-E09F3E3BD361}" destId="{42EF6177-9F6B-4610-A221-C5037698B7E6}" srcOrd="0" destOrd="0" presId="urn:microsoft.com/office/officeart/2005/8/layout/default"/>
    <dgm:cxn modelId="{C2C6BCE5-6E88-4A1A-9292-B096CEC61A0C}" srcId="{3ABA1797-D09A-4D64-87FE-11F12B16C1FF}" destId="{102E9CE5-337C-461C-AF04-E09F3E3BD361}" srcOrd="0" destOrd="0" parTransId="{2FE23E68-CB26-4EB7-A5CA-F28F6B151432}" sibTransId="{CBE11467-1E53-4A46-BE6C-81A676FA2EEE}"/>
    <dgm:cxn modelId="{4076C2B3-C77C-4C33-ACA5-42493F56C4BC}" type="presParOf" srcId="{C621C612-A685-4402-B093-6C2C3C3F5D3E}" destId="{42EF6177-9F6B-4610-A221-C5037698B7E6}" srcOrd="0" destOrd="0" presId="urn:microsoft.com/office/officeart/2005/8/layout/default"/>
    <dgm:cxn modelId="{CB5A19EF-95A5-42DE-9EA6-9ADEBE23E96D}" type="presParOf" srcId="{C621C612-A685-4402-B093-6C2C3C3F5D3E}" destId="{74D3416A-D7F3-4D2E-B72D-5D46E71AB9F3}" srcOrd="1" destOrd="0" presId="urn:microsoft.com/office/officeart/2005/8/layout/default"/>
    <dgm:cxn modelId="{713C1774-9443-4ACE-9F69-F67D9F07BABA}" type="presParOf" srcId="{C621C612-A685-4402-B093-6C2C3C3F5D3E}" destId="{DEC97FF6-3144-4D4F-94F2-CA47C123E9A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088C45-7359-431C-A947-93C227029F1D}" type="doc">
      <dgm:prSet loTypeId="urn:microsoft.com/office/officeart/2005/8/layout/arrow5" loCatId="relationship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DC5EBDA-9413-420F-9BD0-AE3DB9F51579}">
      <dgm:prSet/>
      <dgm:spPr/>
      <dgm:t>
        <a:bodyPr/>
        <a:lstStyle/>
        <a:p>
          <a:pPr>
            <a:defRPr cap="all"/>
          </a:pPr>
          <a:r>
            <a:rPr lang="en-US"/>
            <a:t>• 3,454 smartphones, 15 attributes</a:t>
          </a:r>
        </a:p>
      </dgm:t>
    </dgm:pt>
    <dgm:pt modelId="{5904A0C0-E7AE-4FDA-96B8-83289D5D480B}" type="parTrans" cxnId="{83AE2F95-4B62-41F5-B947-76CC740493F2}">
      <dgm:prSet/>
      <dgm:spPr/>
      <dgm:t>
        <a:bodyPr/>
        <a:lstStyle/>
        <a:p>
          <a:endParaRPr lang="en-US"/>
        </a:p>
      </dgm:t>
    </dgm:pt>
    <dgm:pt modelId="{5FEDE179-54B9-47FB-BCC7-716060E4A949}" type="sibTrans" cxnId="{83AE2F95-4B62-41F5-B947-76CC740493F2}">
      <dgm:prSet/>
      <dgm:spPr/>
      <dgm:t>
        <a:bodyPr/>
        <a:lstStyle/>
        <a:p>
          <a:endParaRPr lang="en-US"/>
        </a:p>
      </dgm:t>
    </dgm:pt>
    <dgm:pt modelId="{FB458922-ACE3-402A-B774-684A94ED5BF1}">
      <dgm:prSet/>
      <dgm:spPr/>
      <dgm:t>
        <a:bodyPr/>
        <a:lstStyle/>
        <a:p>
          <a:pPr>
            <a:defRPr cap="all"/>
          </a:pPr>
          <a:r>
            <a:rPr lang="en-US" dirty="0"/>
            <a:t>• Features: brand, OS, screen size, RAM, memory, cameras, battery, weight, release year, days used</a:t>
          </a:r>
        </a:p>
      </dgm:t>
    </dgm:pt>
    <dgm:pt modelId="{6B55C7E7-2BDE-400B-A569-4AA7F64CE010}" type="parTrans" cxnId="{860DE951-9F4C-4997-A303-D7189FEF7B8B}">
      <dgm:prSet/>
      <dgm:spPr/>
      <dgm:t>
        <a:bodyPr/>
        <a:lstStyle/>
        <a:p>
          <a:endParaRPr lang="en-US"/>
        </a:p>
      </dgm:t>
    </dgm:pt>
    <dgm:pt modelId="{39C5A823-4737-47C8-83C7-285CF696DA3B}" type="sibTrans" cxnId="{860DE951-9F4C-4997-A303-D7189FEF7B8B}">
      <dgm:prSet/>
      <dgm:spPr/>
      <dgm:t>
        <a:bodyPr/>
        <a:lstStyle/>
        <a:p>
          <a:endParaRPr lang="en-US"/>
        </a:p>
      </dgm:t>
    </dgm:pt>
    <dgm:pt modelId="{AA4B897F-F378-41A2-B5AB-33C1FA3F4714}">
      <dgm:prSet/>
      <dgm:spPr/>
      <dgm:t>
        <a:bodyPr/>
        <a:lstStyle/>
        <a:p>
          <a:pPr>
            <a:defRPr cap="all"/>
          </a:pPr>
          <a:r>
            <a:rPr lang="en-US" dirty="0"/>
            <a:t>• Targets: </a:t>
          </a:r>
          <a:r>
            <a:rPr lang="en-US" dirty="0" err="1"/>
            <a:t>normalized_used_price</a:t>
          </a:r>
          <a:r>
            <a:rPr lang="en-US" dirty="0"/>
            <a:t> </a:t>
          </a:r>
        </a:p>
      </dgm:t>
    </dgm:pt>
    <dgm:pt modelId="{5E17AF78-F870-4B5E-98A9-2E8051EA2587}" type="parTrans" cxnId="{D3FE1211-70CF-4CB9-8168-FA3CF2613061}">
      <dgm:prSet/>
      <dgm:spPr/>
      <dgm:t>
        <a:bodyPr/>
        <a:lstStyle/>
        <a:p>
          <a:endParaRPr lang="en-US"/>
        </a:p>
      </dgm:t>
    </dgm:pt>
    <dgm:pt modelId="{C6AF832F-F622-45C9-8576-46D513F6BE79}" type="sibTrans" cxnId="{D3FE1211-70CF-4CB9-8168-FA3CF2613061}">
      <dgm:prSet/>
      <dgm:spPr/>
      <dgm:t>
        <a:bodyPr/>
        <a:lstStyle/>
        <a:p>
          <a:endParaRPr lang="en-US"/>
        </a:p>
      </dgm:t>
    </dgm:pt>
    <dgm:pt modelId="{01D021FD-7832-4C22-9A39-7328C725E9A6}" type="pres">
      <dgm:prSet presAssocID="{55088C45-7359-431C-A947-93C227029F1D}" presName="diagram" presStyleCnt="0">
        <dgm:presLayoutVars>
          <dgm:dir/>
          <dgm:resizeHandles val="exact"/>
        </dgm:presLayoutVars>
      </dgm:prSet>
      <dgm:spPr/>
    </dgm:pt>
    <dgm:pt modelId="{28E38039-5345-4619-B5F2-38EA40A1357B}" type="pres">
      <dgm:prSet presAssocID="{9DC5EBDA-9413-420F-9BD0-AE3DB9F51579}" presName="arrow" presStyleLbl="node1" presStyleIdx="0" presStyleCnt="3">
        <dgm:presLayoutVars>
          <dgm:bulletEnabled val="1"/>
        </dgm:presLayoutVars>
      </dgm:prSet>
      <dgm:spPr/>
    </dgm:pt>
    <dgm:pt modelId="{BBB6F81C-24DE-4452-AEB7-5662EE68348B}" type="pres">
      <dgm:prSet presAssocID="{FB458922-ACE3-402A-B774-684A94ED5BF1}" presName="arrow" presStyleLbl="node1" presStyleIdx="1" presStyleCnt="3">
        <dgm:presLayoutVars>
          <dgm:bulletEnabled val="1"/>
        </dgm:presLayoutVars>
      </dgm:prSet>
      <dgm:spPr/>
    </dgm:pt>
    <dgm:pt modelId="{D2A5DE5C-31B4-46EF-BEDF-E0FD95769AE3}" type="pres">
      <dgm:prSet presAssocID="{AA4B897F-F378-41A2-B5AB-33C1FA3F4714}" presName="arrow" presStyleLbl="node1" presStyleIdx="2" presStyleCnt="3">
        <dgm:presLayoutVars>
          <dgm:bulletEnabled val="1"/>
        </dgm:presLayoutVars>
      </dgm:prSet>
      <dgm:spPr/>
    </dgm:pt>
  </dgm:ptLst>
  <dgm:cxnLst>
    <dgm:cxn modelId="{D3FE1211-70CF-4CB9-8168-FA3CF2613061}" srcId="{55088C45-7359-431C-A947-93C227029F1D}" destId="{AA4B897F-F378-41A2-B5AB-33C1FA3F4714}" srcOrd="2" destOrd="0" parTransId="{5E17AF78-F870-4B5E-98A9-2E8051EA2587}" sibTransId="{C6AF832F-F622-45C9-8576-46D513F6BE79}"/>
    <dgm:cxn modelId="{F0FFCF33-62B7-4B86-AA70-DADF87DD74F3}" type="presOf" srcId="{FB458922-ACE3-402A-B774-684A94ED5BF1}" destId="{BBB6F81C-24DE-4452-AEB7-5662EE68348B}" srcOrd="0" destOrd="0" presId="urn:microsoft.com/office/officeart/2005/8/layout/arrow5"/>
    <dgm:cxn modelId="{860DE951-9F4C-4997-A303-D7189FEF7B8B}" srcId="{55088C45-7359-431C-A947-93C227029F1D}" destId="{FB458922-ACE3-402A-B774-684A94ED5BF1}" srcOrd="1" destOrd="0" parTransId="{6B55C7E7-2BDE-400B-A569-4AA7F64CE010}" sibTransId="{39C5A823-4737-47C8-83C7-285CF696DA3B}"/>
    <dgm:cxn modelId="{83AE2F95-4B62-41F5-B947-76CC740493F2}" srcId="{55088C45-7359-431C-A947-93C227029F1D}" destId="{9DC5EBDA-9413-420F-9BD0-AE3DB9F51579}" srcOrd="0" destOrd="0" parTransId="{5904A0C0-E7AE-4FDA-96B8-83289D5D480B}" sibTransId="{5FEDE179-54B9-47FB-BCC7-716060E4A949}"/>
    <dgm:cxn modelId="{37E19A9D-5967-4CF9-9584-CC81607A3EC5}" type="presOf" srcId="{55088C45-7359-431C-A947-93C227029F1D}" destId="{01D021FD-7832-4C22-9A39-7328C725E9A6}" srcOrd="0" destOrd="0" presId="urn:microsoft.com/office/officeart/2005/8/layout/arrow5"/>
    <dgm:cxn modelId="{EB72C9C1-63AD-426B-8B0A-DDB9330A32E5}" type="presOf" srcId="{9DC5EBDA-9413-420F-9BD0-AE3DB9F51579}" destId="{28E38039-5345-4619-B5F2-38EA40A1357B}" srcOrd="0" destOrd="0" presId="urn:microsoft.com/office/officeart/2005/8/layout/arrow5"/>
    <dgm:cxn modelId="{3ABE35CC-A206-42A8-8021-F7E5056E7F5A}" type="presOf" srcId="{AA4B897F-F378-41A2-B5AB-33C1FA3F4714}" destId="{D2A5DE5C-31B4-46EF-BEDF-E0FD95769AE3}" srcOrd="0" destOrd="0" presId="urn:microsoft.com/office/officeart/2005/8/layout/arrow5"/>
    <dgm:cxn modelId="{6555A242-30E6-45B1-A153-F8FE146CA830}" type="presParOf" srcId="{01D021FD-7832-4C22-9A39-7328C725E9A6}" destId="{28E38039-5345-4619-B5F2-38EA40A1357B}" srcOrd="0" destOrd="0" presId="urn:microsoft.com/office/officeart/2005/8/layout/arrow5"/>
    <dgm:cxn modelId="{11E01363-F471-46B7-8496-FD18AB57F207}" type="presParOf" srcId="{01D021FD-7832-4C22-9A39-7328C725E9A6}" destId="{BBB6F81C-24DE-4452-AEB7-5662EE68348B}" srcOrd="1" destOrd="0" presId="urn:microsoft.com/office/officeart/2005/8/layout/arrow5"/>
    <dgm:cxn modelId="{06FC767A-E7B4-4126-86B0-1229AC0E02BD}" type="presParOf" srcId="{01D021FD-7832-4C22-9A39-7328C725E9A6}" destId="{D2A5DE5C-31B4-46EF-BEDF-E0FD95769AE3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A0ACDE-BDC6-4F08-AE91-F08F162896BB}" type="doc">
      <dgm:prSet loTypeId="urn:microsoft.com/office/officeart/2005/8/layout/matrix2" loCatId="matrix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352E04-392F-48B0-B885-CB0DF502F532}">
      <dgm:prSet/>
      <dgm:spPr/>
      <dgm:t>
        <a:bodyPr/>
        <a:lstStyle/>
        <a:p>
          <a:r>
            <a:rPr lang="en-US"/>
            <a:t>• Battery: mostly 3000–4500 mAh</a:t>
          </a:r>
        </a:p>
      </dgm:t>
    </dgm:pt>
    <dgm:pt modelId="{FCED5C4C-0C32-4737-8A1F-471E597DC5B1}" type="parTrans" cxnId="{86FA463D-471E-49A0-9E58-4D810906C01A}">
      <dgm:prSet/>
      <dgm:spPr/>
      <dgm:t>
        <a:bodyPr/>
        <a:lstStyle/>
        <a:p>
          <a:endParaRPr lang="en-US"/>
        </a:p>
      </dgm:t>
    </dgm:pt>
    <dgm:pt modelId="{25816CE9-DF90-45A7-915F-09AE9B9C5BB9}" type="sibTrans" cxnId="{86FA463D-471E-49A0-9E58-4D810906C01A}">
      <dgm:prSet/>
      <dgm:spPr/>
      <dgm:t>
        <a:bodyPr/>
        <a:lstStyle/>
        <a:p>
          <a:endParaRPr lang="en-US"/>
        </a:p>
      </dgm:t>
    </dgm:pt>
    <dgm:pt modelId="{4A29238B-6A1B-474B-A1CA-CCBA09C66BC5}">
      <dgm:prSet/>
      <dgm:spPr/>
      <dgm:t>
        <a:bodyPr/>
        <a:lstStyle/>
        <a:p>
          <a:r>
            <a:rPr lang="en-US"/>
            <a:t>• RAM: peak at 4 GB, up to 12 GB</a:t>
          </a:r>
        </a:p>
      </dgm:t>
    </dgm:pt>
    <dgm:pt modelId="{4304F74B-873E-4878-BB5C-DBF3B4A1C163}" type="parTrans" cxnId="{C74F43D5-174E-4605-84DB-4E35199B25E3}">
      <dgm:prSet/>
      <dgm:spPr/>
      <dgm:t>
        <a:bodyPr/>
        <a:lstStyle/>
        <a:p>
          <a:endParaRPr lang="en-US"/>
        </a:p>
      </dgm:t>
    </dgm:pt>
    <dgm:pt modelId="{C0E67DF6-DB45-4479-9F4F-18F12D5A8B38}" type="sibTrans" cxnId="{C74F43D5-174E-4605-84DB-4E35199B25E3}">
      <dgm:prSet/>
      <dgm:spPr/>
      <dgm:t>
        <a:bodyPr/>
        <a:lstStyle/>
        <a:p>
          <a:endParaRPr lang="en-US"/>
        </a:p>
      </dgm:t>
    </dgm:pt>
    <dgm:pt modelId="{76B2AEC3-F187-44ED-AC37-B0A3367953DD}">
      <dgm:prSet/>
      <dgm:spPr/>
      <dgm:t>
        <a:bodyPr/>
        <a:lstStyle/>
        <a:p>
          <a:r>
            <a:rPr lang="en-US"/>
            <a:t>• Storage: 16–128 GB common, few up to 512 GB+</a:t>
          </a:r>
        </a:p>
      </dgm:t>
    </dgm:pt>
    <dgm:pt modelId="{55727E56-E276-4DA8-8548-71EAA99EB787}" type="parTrans" cxnId="{E208E7A7-F4FA-49BE-9F17-0665B9ACB6B8}">
      <dgm:prSet/>
      <dgm:spPr/>
      <dgm:t>
        <a:bodyPr/>
        <a:lstStyle/>
        <a:p>
          <a:endParaRPr lang="en-US"/>
        </a:p>
      </dgm:t>
    </dgm:pt>
    <dgm:pt modelId="{D0F1B63B-9CE6-443A-9C63-353BDD6F1D13}" type="sibTrans" cxnId="{E208E7A7-F4FA-49BE-9F17-0665B9ACB6B8}">
      <dgm:prSet/>
      <dgm:spPr/>
      <dgm:t>
        <a:bodyPr/>
        <a:lstStyle/>
        <a:p>
          <a:endParaRPr lang="en-US"/>
        </a:p>
      </dgm:t>
    </dgm:pt>
    <dgm:pt modelId="{0F9E565B-DB78-4F1A-AFC0-359CF1D4BE42}">
      <dgm:prSet/>
      <dgm:spPr/>
      <dgm:t>
        <a:bodyPr/>
        <a:lstStyle/>
        <a:p>
          <a:r>
            <a:rPr lang="en-US"/>
            <a:t>• Days used: ~2 years average</a:t>
          </a:r>
        </a:p>
      </dgm:t>
    </dgm:pt>
    <dgm:pt modelId="{E6AA6641-0122-4963-95E2-F0EB5C46A38E}" type="parTrans" cxnId="{8B4AA2A1-92CD-4116-8DA3-7A25C9C42837}">
      <dgm:prSet/>
      <dgm:spPr/>
      <dgm:t>
        <a:bodyPr/>
        <a:lstStyle/>
        <a:p>
          <a:endParaRPr lang="en-US"/>
        </a:p>
      </dgm:t>
    </dgm:pt>
    <dgm:pt modelId="{302622B1-86F5-4B3A-B949-E4E7EDE6EE88}" type="sibTrans" cxnId="{8B4AA2A1-92CD-4116-8DA3-7A25C9C42837}">
      <dgm:prSet/>
      <dgm:spPr/>
      <dgm:t>
        <a:bodyPr/>
        <a:lstStyle/>
        <a:p>
          <a:endParaRPr lang="en-US"/>
        </a:p>
      </dgm:t>
    </dgm:pt>
    <dgm:pt modelId="{BAEA7ACE-B8F6-4432-BC56-B7A6CE279DEC}" type="pres">
      <dgm:prSet presAssocID="{50A0ACDE-BDC6-4F08-AE91-F08F162896BB}" presName="matrix" presStyleCnt="0">
        <dgm:presLayoutVars>
          <dgm:chMax val="1"/>
          <dgm:dir/>
          <dgm:resizeHandles val="exact"/>
        </dgm:presLayoutVars>
      </dgm:prSet>
      <dgm:spPr/>
    </dgm:pt>
    <dgm:pt modelId="{427D9658-0C08-454E-9422-D5D1C8BBF31A}" type="pres">
      <dgm:prSet presAssocID="{50A0ACDE-BDC6-4F08-AE91-F08F162896BB}" presName="axisShape" presStyleLbl="bgShp" presStyleIdx="0" presStyleCnt="1"/>
      <dgm:spPr/>
    </dgm:pt>
    <dgm:pt modelId="{CB718156-385B-4A3A-A222-86BCDC27E9B6}" type="pres">
      <dgm:prSet presAssocID="{50A0ACDE-BDC6-4F08-AE91-F08F162896BB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732B8C6-1B13-4678-98B4-78893D01CB1B}" type="pres">
      <dgm:prSet presAssocID="{50A0ACDE-BDC6-4F08-AE91-F08F162896BB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0D0C5ED-E139-4F58-B638-F88C0E7C6E18}" type="pres">
      <dgm:prSet presAssocID="{50A0ACDE-BDC6-4F08-AE91-F08F162896BB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CA9E60-61F7-41A3-94AD-D6B1F959D681}" type="pres">
      <dgm:prSet presAssocID="{50A0ACDE-BDC6-4F08-AE91-F08F162896BB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6FA463D-471E-49A0-9E58-4D810906C01A}" srcId="{50A0ACDE-BDC6-4F08-AE91-F08F162896BB}" destId="{CA352E04-392F-48B0-B885-CB0DF502F532}" srcOrd="0" destOrd="0" parTransId="{FCED5C4C-0C32-4737-8A1F-471E597DC5B1}" sibTransId="{25816CE9-DF90-45A7-915F-09AE9B9C5BB9}"/>
    <dgm:cxn modelId="{0318F164-A1A3-45D4-9B7D-7D56ACB5142F}" type="presOf" srcId="{50A0ACDE-BDC6-4F08-AE91-F08F162896BB}" destId="{BAEA7ACE-B8F6-4432-BC56-B7A6CE279DEC}" srcOrd="0" destOrd="0" presId="urn:microsoft.com/office/officeart/2005/8/layout/matrix2"/>
    <dgm:cxn modelId="{93A06B7E-6C3F-4407-AFBB-B8EC110E81F3}" type="presOf" srcId="{CA352E04-392F-48B0-B885-CB0DF502F532}" destId="{CB718156-385B-4A3A-A222-86BCDC27E9B6}" srcOrd="0" destOrd="0" presId="urn:microsoft.com/office/officeart/2005/8/layout/matrix2"/>
    <dgm:cxn modelId="{1CBBBA7F-062C-4BD8-948D-402941BA0FCC}" type="presOf" srcId="{0F9E565B-DB78-4F1A-AFC0-359CF1D4BE42}" destId="{E5CA9E60-61F7-41A3-94AD-D6B1F959D681}" srcOrd="0" destOrd="0" presId="urn:microsoft.com/office/officeart/2005/8/layout/matrix2"/>
    <dgm:cxn modelId="{8B4AA2A1-92CD-4116-8DA3-7A25C9C42837}" srcId="{50A0ACDE-BDC6-4F08-AE91-F08F162896BB}" destId="{0F9E565B-DB78-4F1A-AFC0-359CF1D4BE42}" srcOrd="3" destOrd="0" parTransId="{E6AA6641-0122-4963-95E2-F0EB5C46A38E}" sibTransId="{302622B1-86F5-4B3A-B949-E4E7EDE6EE88}"/>
    <dgm:cxn modelId="{E208E7A7-F4FA-49BE-9F17-0665B9ACB6B8}" srcId="{50A0ACDE-BDC6-4F08-AE91-F08F162896BB}" destId="{76B2AEC3-F187-44ED-AC37-B0A3367953DD}" srcOrd="2" destOrd="0" parTransId="{55727E56-E276-4DA8-8548-71EAA99EB787}" sibTransId="{D0F1B63B-9CE6-443A-9C63-353BDD6F1D13}"/>
    <dgm:cxn modelId="{C40BE8B3-AAF7-47B4-9B2D-3BE7F73C1059}" type="presOf" srcId="{4A29238B-6A1B-474B-A1CA-CCBA09C66BC5}" destId="{C732B8C6-1B13-4678-98B4-78893D01CB1B}" srcOrd="0" destOrd="0" presId="urn:microsoft.com/office/officeart/2005/8/layout/matrix2"/>
    <dgm:cxn modelId="{1B21E2D3-EEF0-4BC0-902F-F938394AAFFC}" type="presOf" srcId="{76B2AEC3-F187-44ED-AC37-B0A3367953DD}" destId="{B0D0C5ED-E139-4F58-B638-F88C0E7C6E18}" srcOrd="0" destOrd="0" presId="urn:microsoft.com/office/officeart/2005/8/layout/matrix2"/>
    <dgm:cxn modelId="{C74F43D5-174E-4605-84DB-4E35199B25E3}" srcId="{50A0ACDE-BDC6-4F08-AE91-F08F162896BB}" destId="{4A29238B-6A1B-474B-A1CA-CCBA09C66BC5}" srcOrd="1" destOrd="0" parTransId="{4304F74B-873E-4878-BB5C-DBF3B4A1C163}" sibTransId="{C0E67DF6-DB45-4479-9F4F-18F12D5A8B38}"/>
    <dgm:cxn modelId="{F8C7B35F-4C61-47B5-B437-A6D949A90EAF}" type="presParOf" srcId="{BAEA7ACE-B8F6-4432-BC56-B7A6CE279DEC}" destId="{427D9658-0C08-454E-9422-D5D1C8BBF31A}" srcOrd="0" destOrd="0" presId="urn:microsoft.com/office/officeart/2005/8/layout/matrix2"/>
    <dgm:cxn modelId="{30FBF1DF-0D38-4FFF-8A70-70DFB90CA97B}" type="presParOf" srcId="{BAEA7ACE-B8F6-4432-BC56-B7A6CE279DEC}" destId="{CB718156-385B-4A3A-A222-86BCDC27E9B6}" srcOrd="1" destOrd="0" presId="urn:microsoft.com/office/officeart/2005/8/layout/matrix2"/>
    <dgm:cxn modelId="{EB1B6042-9B68-4329-99CB-F72549E9644A}" type="presParOf" srcId="{BAEA7ACE-B8F6-4432-BC56-B7A6CE279DEC}" destId="{C732B8C6-1B13-4678-98B4-78893D01CB1B}" srcOrd="2" destOrd="0" presId="urn:microsoft.com/office/officeart/2005/8/layout/matrix2"/>
    <dgm:cxn modelId="{EEAE396C-F2AD-411C-B684-03F988590B91}" type="presParOf" srcId="{BAEA7ACE-B8F6-4432-BC56-B7A6CE279DEC}" destId="{B0D0C5ED-E139-4F58-B638-F88C0E7C6E18}" srcOrd="3" destOrd="0" presId="urn:microsoft.com/office/officeart/2005/8/layout/matrix2"/>
    <dgm:cxn modelId="{158397FF-4C45-4A01-B704-0EC7AB4AC5DA}" type="presParOf" srcId="{BAEA7ACE-B8F6-4432-BC56-B7A6CE279DEC}" destId="{E5CA9E60-61F7-41A3-94AD-D6B1F959D681}" srcOrd="4" destOrd="0" presId="urn:microsoft.com/office/officeart/2005/8/layout/matrix2"/>
  </dgm:cxnLst>
  <dgm:bg>
    <a:blipFill>
      <a:blip xmlns:r="http://schemas.openxmlformats.org/officeDocument/2006/relationships" r:embed="rId1" cstate="print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28B66B-F13F-4DA4-9EEB-31703F7654D4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55CB44F-210D-4E7A-89B7-3862AF762025}">
      <dgm:prSet/>
      <dgm:spPr/>
      <dgm:t>
        <a:bodyPr/>
        <a:lstStyle/>
        <a:p>
          <a:r>
            <a:rPr lang="en-US" dirty="0"/>
            <a:t>• Strong: memory, RAM, new price</a:t>
          </a:r>
        </a:p>
      </dgm:t>
    </dgm:pt>
    <dgm:pt modelId="{3294F932-2021-4C1E-B9D7-A1360E9A3526}" type="parTrans" cxnId="{4966B7B4-8B14-437D-B767-236825C221B6}">
      <dgm:prSet/>
      <dgm:spPr/>
      <dgm:t>
        <a:bodyPr/>
        <a:lstStyle/>
        <a:p>
          <a:endParaRPr lang="en-US"/>
        </a:p>
      </dgm:t>
    </dgm:pt>
    <dgm:pt modelId="{3F285B1B-09FF-4B83-89AA-8CAA1D836B70}" type="sibTrans" cxnId="{4966B7B4-8B14-437D-B767-236825C221B6}">
      <dgm:prSet/>
      <dgm:spPr/>
      <dgm:t>
        <a:bodyPr/>
        <a:lstStyle/>
        <a:p>
          <a:endParaRPr lang="en-US"/>
        </a:p>
      </dgm:t>
    </dgm:pt>
    <dgm:pt modelId="{AA7391DC-81BD-40DD-B587-0888F87F4CF7}">
      <dgm:prSet/>
      <dgm:spPr/>
      <dgm:t>
        <a:bodyPr/>
        <a:lstStyle/>
        <a:p>
          <a:r>
            <a:rPr lang="en-US" dirty="0"/>
            <a:t>• Moderate: battery, weight</a:t>
          </a:r>
        </a:p>
      </dgm:t>
    </dgm:pt>
    <dgm:pt modelId="{9FEA3A41-8137-45F0-9E8E-18DA0A9A15C0}" type="parTrans" cxnId="{D8409577-FF52-49D7-8958-A6C4346B1BAD}">
      <dgm:prSet/>
      <dgm:spPr/>
      <dgm:t>
        <a:bodyPr/>
        <a:lstStyle/>
        <a:p>
          <a:endParaRPr lang="en-US"/>
        </a:p>
      </dgm:t>
    </dgm:pt>
    <dgm:pt modelId="{590EA65D-1F83-49CC-A406-03D4A8220084}" type="sibTrans" cxnId="{D8409577-FF52-49D7-8958-A6C4346B1BAD}">
      <dgm:prSet/>
      <dgm:spPr/>
      <dgm:t>
        <a:bodyPr/>
        <a:lstStyle/>
        <a:p>
          <a:endParaRPr lang="en-US"/>
        </a:p>
      </dgm:t>
    </dgm:pt>
    <dgm:pt modelId="{15883568-6736-4E76-B58F-C3313AF2BC3A}">
      <dgm:prSet/>
      <dgm:spPr/>
      <dgm:t>
        <a:bodyPr/>
        <a:lstStyle/>
        <a:p>
          <a:r>
            <a:rPr lang="en-US" dirty="0"/>
            <a:t>• Negative: days used</a:t>
          </a:r>
        </a:p>
      </dgm:t>
    </dgm:pt>
    <dgm:pt modelId="{2D94C306-CD5E-4335-9AF2-4E14221A17FA}" type="parTrans" cxnId="{DBB2D4FA-25E2-4E61-ADF2-FB5A14525284}">
      <dgm:prSet/>
      <dgm:spPr/>
      <dgm:t>
        <a:bodyPr/>
        <a:lstStyle/>
        <a:p>
          <a:endParaRPr lang="en-US"/>
        </a:p>
      </dgm:t>
    </dgm:pt>
    <dgm:pt modelId="{943A6A3A-6610-4D03-8DB7-45B8EE6B80C1}" type="sibTrans" cxnId="{DBB2D4FA-25E2-4E61-ADF2-FB5A14525284}">
      <dgm:prSet/>
      <dgm:spPr/>
      <dgm:t>
        <a:bodyPr/>
        <a:lstStyle/>
        <a:p>
          <a:endParaRPr lang="en-US"/>
        </a:p>
      </dgm:t>
    </dgm:pt>
    <dgm:pt modelId="{FE605623-4280-4835-AB74-8EFDA06B6830}">
      <dgm:prSet/>
      <dgm:spPr/>
      <dgm:t>
        <a:bodyPr/>
        <a:lstStyle/>
        <a:p>
          <a:endParaRPr lang="en-US" dirty="0"/>
        </a:p>
      </dgm:t>
    </dgm:pt>
    <dgm:pt modelId="{C37A1F27-71B7-4474-84A9-FA56D4823CB7}" type="parTrans" cxnId="{4C5DD8C6-6FA5-4B59-84DA-92A38E5EDFC8}">
      <dgm:prSet/>
      <dgm:spPr/>
      <dgm:t>
        <a:bodyPr/>
        <a:lstStyle/>
        <a:p>
          <a:endParaRPr lang="en-US"/>
        </a:p>
      </dgm:t>
    </dgm:pt>
    <dgm:pt modelId="{357C0760-6850-4026-B4D2-89A9B005D24A}" type="sibTrans" cxnId="{4C5DD8C6-6FA5-4B59-84DA-92A38E5EDFC8}">
      <dgm:prSet/>
      <dgm:spPr/>
      <dgm:t>
        <a:bodyPr/>
        <a:lstStyle/>
        <a:p>
          <a:endParaRPr lang="en-US"/>
        </a:p>
      </dgm:t>
    </dgm:pt>
    <dgm:pt modelId="{3EEFED90-CBE4-4505-A9DC-DD55A8F06396}" type="pres">
      <dgm:prSet presAssocID="{A828B66B-F13F-4DA4-9EEB-31703F7654D4}" presName="vert0" presStyleCnt="0">
        <dgm:presLayoutVars>
          <dgm:dir/>
          <dgm:animOne val="branch"/>
          <dgm:animLvl val="lvl"/>
        </dgm:presLayoutVars>
      </dgm:prSet>
      <dgm:spPr/>
    </dgm:pt>
    <dgm:pt modelId="{957F7B7E-F7EB-4DFF-BFFB-8C84504E03F0}" type="pres">
      <dgm:prSet presAssocID="{B55CB44F-210D-4E7A-89B7-3862AF762025}" presName="thickLine" presStyleLbl="alignNode1" presStyleIdx="0" presStyleCnt="4"/>
      <dgm:spPr/>
    </dgm:pt>
    <dgm:pt modelId="{EAAEA420-7EDC-4283-BF33-D3F5D326A041}" type="pres">
      <dgm:prSet presAssocID="{B55CB44F-210D-4E7A-89B7-3862AF762025}" presName="horz1" presStyleCnt="0"/>
      <dgm:spPr/>
    </dgm:pt>
    <dgm:pt modelId="{CC378032-CE06-481A-BE50-F5EAA2EEF025}" type="pres">
      <dgm:prSet presAssocID="{B55CB44F-210D-4E7A-89B7-3862AF762025}" presName="tx1" presStyleLbl="revTx" presStyleIdx="0" presStyleCnt="4"/>
      <dgm:spPr/>
    </dgm:pt>
    <dgm:pt modelId="{7420504D-E3D5-4B18-B36C-9415B5D5E1AF}" type="pres">
      <dgm:prSet presAssocID="{B55CB44F-210D-4E7A-89B7-3862AF762025}" presName="vert1" presStyleCnt="0"/>
      <dgm:spPr/>
    </dgm:pt>
    <dgm:pt modelId="{854DB74F-241C-4582-8815-09610D2895EC}" type="pres">
      <dgm:prSet presAssocID="{AA7391DC-81BD-40DD-B587-0888F87F4CF7}" presName="thickLine" presStyleLbl="alignNode1" presStyleIdx="1" presStyleCnt="4"/>
      <dgm:spPr/>
    </dgm:pt>
    <dgm:pt modelId="{CA42B164-EDA6-4BA6-960E-BA4FEA485983}" type="pres">
      <dgm:prSet presAssocID="{AA7391DC-81BD-40DD-B587-0888F87F4CF7}" presName="horz1" presStyleCnt="0"/>
      <dgm:spPr/>
    </dgm:pt>
    <dgm:pt modelId="{4547E3BF-02FF-4A4B-9FBF-D8EFD674ABE7}" type="pres">
      <dgm:prSet presAssocID="{AA7391DC-81BD-40DD-B587-0888F87F4CF7}" presName="tx1" presStyleLbl="revTx" presStyleIdx="1" presStyleCnt="4"/>
      <dgm:spPr/>
    </dgm:pt>
    <dgm:pt modelId="{746890EB-4A39-4C55-9313-0A9A36AC5A61}" type="pres">
      <dgm:prSet presAssocID="{AA7391DC-81BD-40DD-B587-0888F87F4CF7}" presName="vert1" presStyleCnt="0"/>
      <dgm:spPr/>
    </dgm:pt>
    <dgm:pt modelId="{4BEBF258-9AEF-4B38-9F2B-FFCDB90C30AF}" type="pres">
      <dgm:prSet presAssocID="{15883568-6736-4E76-B58F-C3313AF2BC3A}" presName="thickLine" presStyleLbl="alignNode1" presStyleIdx="2" presStyleCnt="4"/>
      <dgm:spPr/>
    </dgm:pt>
    <dgm:pt modelId="{30E5A5C2-4E31-4515-92F1-05692CFA4FD8}" type="pres">
      <dgm:prSet presAssocID="{15883568-6736-4E76-B58F-C3313AF2BC3A}" presName="horz1" presStyleCnt="0"/>
      <dgm:spPr/>
    </dgm:pt>
    <dgm:pt modelId="{143261D3-D3AD-40C9-9800-51A70055F051}" type="pres">
      <dgm:prSet presAssocID="{15883568-6736-4E76-B58F-C3313AF2BC3A}" presName="tx1" presStyleLbl="revTx" presStyleIdx="2" presStyleCnt="4"/>
      <dgm:spPr/>
    </dgm:pt>
    <dgm:pt modelId="{F3CD759A-0E0F-47EA-832D-8DB79EBE6361}" type="pres">
      <dgm:prSet presAssocID="{15883568-6736-4E76-B58F-C3313AF2BC3A}" presName="vert1" presStyleCnt="0"/>
      <dgm:spPr/>
    </dgm:pt>
    <dgm:pt modelId="{7567E662-514E-4242-A0F1-BAE070F4F224}" type="pres">
      <dgm:prSet presAssocID="{FE605623-4280-4835-AB74-8EFDA06B6830}" presName="thickLine" presStyleLbl="alignNode1" presStyleIdx="3" presStyleCnt="4"/>
      <dgm:spPr/>
    </dgm:pt>
    <dgm:pt modelId="{F5B49077-52E3-4D87-BB94-8D446A529FE6}" type="pres">
      <dgm:prSet presAssocID="{FE605623-4280-4835-AB74-8EFDA06B6830}" presName="horz1" presStyleCnt="0"/>
      <dgm:spPr/>
    </dgm:pt>
    <dgm:pt modelId="{802DA005-EB83-43FD-BE38-812DC58ED768}" type="pres">
      <dgm:prSet presAssocID="{FE605623-4280-4835-AB74-8EFDA06B6830}" presName="tx1" presStyleLbl="revTx" presStyleIdx="3" presStyleCnt="4"/>
      <dgm:spPr/>
    </dgm:pt>
    <dgm:pt modelId="{D56E2134-ED86-43A7-B03B-CF995657B525}" type="pres">
      <dgm:prSet presAssocID="{FE605623-4280-4835-AB74-8EFDA06B6830}" presName="vert1" presStyleCnt="0"/>
      <dgm:spPr/>
    </dgm:pt>
  </dgm:ptLst>
  <dgm:cxnLst>
    <dgm:cxn modelId="{01259B2A-4674-4756-B190-FC9BAFB07C02}" type="presOf" srcId="{B55CB44F-210D-4E7A-89B7-3862AF762025}" destId="{CC378032-CE06-481A-BE50-F5EAA2EEF025}" srcOrd="0" destOrd="0" presId="urn:microsoft.com/office/officeart/2008/layout/LinedList"/>
    <dgm:cxn modelId="{5A3DB653-EB9B-40C0-BCAB-CCBEDB6CCBA1}" type="presOf" srcId="{15883568-6736-4E76-B58F-C3313AF2BC3A}" destId="{143261D3-D3AD-40C9-9800-51A70055F051}" srcOrd="0" destOrd="0" presId="urn:microsoft.com/office/officeart/2008/layout/LinedList"/>
    <dgm:cxn modelId="{D8409577-FF52-49D7-8958-A6C4346B1BAD}" srcId="{A828B66B-F13F-4DA4-9EEB-31703F7654D4}" destId="{AA7391DC-81BD-40DD-B587-0888F87F4CF7}" srcOrd="1" destOrd="0" parTransId="{9FEA3A41-8137-45F0-9E8E-18DA0A9A15C0}" sibTransId="{590EA65D-1F83-49CC-A406-03D4A8220084}"/>
    <dgm:cxn modelId="{2E6611A5-7811-418E-A976-BFFCD50233C0}" type="presOf" srcId="{FE605623-4280-4835-AB74-8EFDA06B6830}" destId="{802DA005-EB83-43FD-BE38-812DC58ED768}" srcOrd="0" destOrd="0" presId="urn:microsoft.com/office/officeart/2008/layout/LinedList"/>
    <dgm:cxn modelId="{4966B7B4-8B14-437D-B767-236825C221B6}" srcId="{A828B66B-F13F-4DA4-9EEB-31703F7654D4}" destId="{B55CB44F-210D-4E7A-89B7-3862AF762025}" srcOrd="0" destOrd="0" parTransId="{3294F932-2021-4C1E-B9D7-A1360E9A3526}" sibTransId="{3F285B1B-09FF-4B83-89AA-8CAA1D836B70}"/>
    <dgm:cxn modelId="{5C0031BD-9BF2-43B7-9E98-F96583B5CCD0}" type="presOf" srcId="{AA7391DC-81BD-40DD-B587-0888F87F4CF7}" destId="{4547E3BF-02FF-4A4B-9FBF-D8EFD674ABE7}" srcOrd="0" destOrd="0" presId="urn:microsoft.com/office/officeart/2008/layout/LinedList"/>
    <dgm:cxn modelId="{4C5DD8C6-6FA5-4B59-84DA-92A38E5EDFC8}" srcId="{A828B66B-F13F-4DA4-9EEB-31703F7654D4}" destId="{FE605623-4280-4835-AB74-8EFDA06B6830}" srcOrd="3" destOrd="0" parTransId="{C37A1F27-71B7-4474-84A9-FA56D4823CB7}" sibTransId="{357C0760-6850-4026-B4D2-89A9B005D24A}"/>
    <dgm:cxn modelId="{17741EF6-DF24-4A82-980C-69834C1D209C}" type="presOf" srcId="{A828B66B-F13F-4DA4-9EEB-31703F7654D4}" destId="{3EEFED90-CBE4-4505-A9DC-DD55A8F06396}" srcOrd="0" destOrd="0" presId="urn:microsoft.com/office/officeart/2008/layout/LinedList"/>
    <dgm:cxn modelId="{DBB2D4FA-25E2-4E61-ADF2-FB5A14525284}" srcId="{A828B66B-F13F-4DA4-9EEB-31703F7654D4}" destId="{15883568-6736-4E76-B58F-C3313AF2BC3A}" srcOrd="2" destOrd="0" parTransId="{2D94C306-CD5E-4335-9AF2-4E14221A17FA}" sibTransId="{943A6A3A-6610-4D03-8DB7-45B8EE6B80C1}"/>
    <dgm:cxn modelId="{48073529-5053-4A90-9CEB-AE6AB84D3A57}" type="presParOf" srcId="{3EEFED90-CBE4-4505-A9DC-DD55A8F06396}" destId="{957F7B7E-F7EB-4DFF-BFFB-8C84504E03F0}" srcOrd="0" destOrd="0" presId="urn:microsoft.com/office/officeart/2008/layout/LinedList"/>
    <dgm:cxn modelId="{E1380349-8EDB-4596-9480-FCC72B8AE0B4}" type="presParOf" srcId="{3EEFED90-CBE4-4505-A9DC-DD55A8F06396}" destId="{EAAEA420-7EDC-4283-BF33-D3F5D326A041}" srcOrd="1" destOrd="0" presId="urn:microsoft.com/office/officeart/2008/layout/LinedList"/>
    <dgm:cxn modelId="{FD0D8D45-AD4C-411D-8CEC-A6270FBEB964}" type="presParOf" srcId="{EAAEA420-7EDC-4283-BF33-D3F5D326A041}" destId="{CC378032-CE06-481A-BE50-F5EAA2EEF025}" srcOrd="0" destOrd="0" presId="urn:microsoft.com/office/officeart/2008/layout/LinedList"/>
    <dgm:cxn modelId="{0E136625-1B0F-47EF-B271-883FF7EE7AFE}" type="presParOf" srcId="{EAAEA420-7EDC-4283-BF33-D3F5D326A041}" destId="{7420504D-E3D5-4B18-B36C-9415B5D5E1AF}" srcOrd="1" destOrd="0" presId="urn:microsoft.com/office/officeart/2008/layout/LinedList"/>
    <dgm:cxn modelId="{DD086D0E-5393-4018-95A6-6EE2680D5867}" type="presParOf" srcId="{3EEFED90-CBE4-4505-A9DC-DD55A8F06396}" destId="{854DB74F-241C-4582-8815-09610D2895EC}" srcOrd="2" destOrd="0" presId="urn:microsoft.com/office/officeart/2008/layout/LinedList"/>
    <dgm:cxn modelId="{5CA9292C-68B9-4D21-BB1C-5D25F5DC7FA0}" type="presParOf" srcId="{3EEFED90-CBE4-4505-A9DC-DD55A8F06396}" destId="{CA42B164-EDA6-4BA6-960E-BA4FEA485983}" srcOrd="3" destOrd="0" presId="urn:microsoft.com/office/officeart/2008/layout/LinedList"/>
    <dgm:cxn modelId="{0FB45365-CAD5-4DFC-A296-7FD41BFCF19F}" type="presParOf" srcId="{CA42B164-EDA6-4BA6-960E-BA4FEA485983}" destId="{4547E3BF-02FF-4A4B-9FBF-D8EFD674ABE7}" srcOrd="0" destOrd="0" presId="urn:microsoft.com/office/officeart/2008/layout/LinedList"/>
    <dgm:cxn modelId="{A5589692-30D2-4FE7-87F6-DDC9490271CB}" type="presParOf" srcId="{CA42B164-EDA6-4BA6-960E-BA4FEA485983}" destId="{746890EB-4A39-4C55-9313-0A9A36AC5A61}" srcOrd="1" destOrd="0" presId="urn:microsoft.com/office/officeart/2008/layout/LinedList"/>
    <dgm:cxn modelId="{66ECB92F-7C50-4ABA-933C-88196E0F55DF}" type="presParOf" srcId="{3EEFED90-CBE4-4505-A9DC-DD55A8F06396}" destId="{4BEBF258-9AEF-4B38-9F2B-FFCDB90C30AF}" srcOrd="4" destOrd="0" presId="urn:microsoft.com/office/officeart/2008/layout/LinedList"/>
    <dgm:cxn modelId="{4516E157-3477-461C-AA90-9A415E535D72}" type="presParOf" srcId="{3EEFED90-CBE4-4505-A9DC-DD55A8F06396}" destId="{30E5A5C2-4E31-4515-92F1-05692CFA4FD8}" srcOrd="5" destOrd="0" presId="urn:microsoft.com/office/officeart/2008/layout/LinedList"/>
    <dgm:cxn modelId="{3F367883-C6E0-4603-B48F-9276BFC7D0BE}" type="presParOf" srcId="{30E5A5C2-4E31-4515-92F1-05692CFA4FD8}" destId="{143261D3-D3AD-40C9-9800-51A70055F051}" srcOrd="0" destOrd="0" presId="urn:microsoft.com/office/officeart/2008/layout/LinedList"/>
    <dgm:cxn modelId="{62886197-C64A-4D49-B181-E52FDF23A19B}" type="presParOf" srcId="{30E5A5C2-4E31-4515-92F1-05692CFA4FD8}" destId="{F3CD759A-0E0F-47EA-832D-8DB79EBE6361}" srcOrd="1" destOrd="0" presId="urn:microsoft.com/office/officeart/2008/layout/LinedList"/>
    <dgm:cxn modelId="{35DC2A1D-E91A-46EC-A5B1-F5E3603AA8C8}" type="presParOf" srcId="{3EEFED90-CBE4-4505-A9DC-DD55A8F06396}" destId="{7567E662-514E-4242-A0F1-BAE070F4F224}" srcOrd="6" destOrd="0" presId="urn:microsoft.com/office/officeart/2008/layout/LinedList"/>
    <dgm:cxn modelId="{C05CC856-1EBA-4B7F-97D4-8EF281E30156}" type="presParOf" srcId="{3EEFED90-CBE4-4505-A9DC-DD55A8F06396}" destId="{F5B49077-52E3-4D87-BB94-8D446A529FE6}" srcOrd="7" destOrd="0" presId="urn:microsoft.com/office/officeart/2008/layout/LinedList"/>
    <dgm:cxn modelId="{EAB736C5-9CE2-469B-99E2-A4629CF35DB9}" type="presParOf" srcId="{F5B49077-52E3-4D87-BB94-8D446A529FE6}" destId="{802DA005-EB83-43FD-BE38-812DC58ED768}" srcOrd="0" destOrd="0" presId="urn:microsoft.com/office/officeart/2008/layout/LinedList"/>
    <dgm:cxn modelId="{C10EE8C2-91A4-4316-8FAB-19499A65C73D}" type="presParOf" srcId="{F5B49077-52E3-4D87-BB94-8D446A529FE6}" destId="{D56E2134-ED86-43A7-B03B-CF995657B525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71C23D0-02E7-4239-BC4B-96FFEE65062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0C0D9D-1ECC-4A41-AC97-920C8BBA0ED0}">
      <dgm:prSet/>
      <dgm:spPr/>
      <dgm:t>
        <a:bodyPr/>
        <a:lstStyle/>
        <a:p>
          <a:pPr>
            <a:defRPr cap="all"/>
          </a:pPr>
          <a:r>
            <a:rPr lang="en-US"/>
            <a:t>• Regression Winner: Multiple Linear Regression (RMSE 0.2006, R² 0.7821)</a:t>
          </a:r>
        </a:p>
      </dgm:t>
    </dgm:pt>
    <dgm:pt modelId="{30CD4619-5495-499D-8DF9-001A2882E66E}" type="parTrans" cxnId="{946FB5A4-F36D-40C0-92FB-59602B3F6B1C}">
      <dgm:prSet/>
      <dgm:spPr/>
      <dgm:t>
        <a:bodyPr/>
        <a:lstStyle/>
        <a:p>
          <a:endParaRPr lang="en-US"/>
        </a:p>
      </dgm:t>
    </dgm:pt>
    <dgm:pt modelId="{C0A91C8F-294C-4D89-BC82-81484DE29E19}" type="sibTrans" cxnId="{946FB5A4-F36D-40C0-92FB-59602B3F6B1C}">
      <dgm:prSet/>
      <dgm:spPr/>
      <dgm:t>
        <a:bodyPr/>
        <a:lstStyle/>
        <a:p>
          <a:endParaRPr lang="en-US"/>
        </a:p>
      </dgm:t>
    </dgm:pt>
    <dgm:pt modelId="{D99ABF88-2431-4267-AA9A-19D80A7FDCDA}">
      <dgm:prSet/>
      <dgm:spPr/>
      <dgm:t>
        <a:bodyPr/>
        <a:lstStyle/>
        <a:p>
          <a:pPr>
            <a:defRPr cap="all"/>
          </a:pPr>
          <a:r>
            <a:rPr lang="en-US"/>
            <a:t>• Classification Winner: Logistic Regression (Accuracy 86.3%)</a:t>
          </a:r>
        </a:p>
      </dgm:t>
    </dgm:pt>
    <dgm:pt modelId="{8F9FF0F8-7BA3-4AF5-860C-E1A083255C9B}" type="parTrans" cxnId="{55DF81CD-6118-40DA-865F-32A6B41416E7}">
      <dgm:prSet/>
      <dgm:spPr/>
      <dgm:t>
        <a:bodyPr/>
        <a:lstStyle/>
        <a:p>
          <a:endParaRPr lang="en-US"/>
        </a:p>
      </dgm:t>
    </dgm:pt>
    <dgm:pt modelId="{E1FDD2D1-7319-4E05-B2BB-FDB72D94A3FC}" type="sibTrans" cxnId="{55DF81CD-6118-40DA-865F-32A6B41416E7}">
      <dgm:prSet/>
      <dgm:spPr/>
      <dgm:t>
        <a:bodyPr/>
        <a:lstStyle/>
        <a:p>
          <a:endParaRPr lang="en-US"/>
        </a:p>
      </dgm:t>
    </dgm:pt>
    <dgm:pt modelId="{16AE55CE-2D9A-478A-AD3A-685475DCD5D3}" type="pres">
      <dgm:prSet presAssocID="{E71C23D0-02E7-4239-BC4B-96FFEE65062D}" presName="root" presStyleCnt="0">
        <dgm:presLayoutVars>
          <dgm:dir/>
          <dgm:resizeHandles val="exact"/>
        </dgm:presLayoutVars>
      </dgm:prSet>
      <dgm:spPr/>
    </dgm:pt>
    <dgm:pt modelId="{32BF928C-2ED1-4D7B-A6F3-23FA0D81DD81}" type="pres">
      <dgm:prSet presAssocID="{6A0C0D9D-1ECC-4A41-AC97-920C8BBA0ED0}" presName="compNode" presStyleCnt="0"/>
      <dgm:spPr/>
    </dgm:pt>
    <dgm:pt modelId="{A36503E9-FA98-417A-B299-3FE585F4F006}" type="pres">
      <dgm:prSet presAssocID="{6A0C0D9D-1ECC-4A41-AC97-920C8BBA0ED0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9F42931-3929-4E81-B95F-C715CCC77093}" type="pres">
      <dgm:prSet presAssocID="{6A0C0D9D-1ECC-4A41-AC97-920C8BBA0ED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DD0A3576-1297-4720-89A9-BA6E624E667D}" type="pres">
      <dgm:prSet presAssocID="{6A0C0D9D-1ECC-4A41-AC97-920C8BBA0ED0}" presName="spaceRect" presStyleCnt="0"/>
      <dgm:spPr/>
    </dgm:pt>
    <dgm:pt modelId="{36C5976A-5C60-4E2E-9A12-1956C2E4929E}" type="pres">
      <dgm:prSet presAssocID="{6A0C0D9D-1ECC-4A41-AC97-920C8BBA0ED0}" presName="textRect" presStyleLbl="revTx" presStyleIdx="0" presStyleCnt="2">
        <dgm:presLayoutVars>
          <dgm:chMax val="1"/>
          <dgm:chPref val="1"/>
        </dgm:presLayoutVars>
      </dgm:prSet>
      <dgm:spPr/>
    </dgm:pt>
    <dgm:pt modelId="{AA87D5B6-BAEA-4BDD-86C3-8A2253528B48}" type="pres">
      <dgm:prSet presAssocID="{C0A91C8F-294C-4D89-BC82-81484DE29E19}" presName="sibTrans" presStyleCnt="0"/>
      <dgm:spPr/>
    </dgm:pt>
    <dgm:pt modelId="{5823318E-4385-4A90-8EA3-E35BD5861B4D}" type="pres">
      <dgm:prSet presAssocID="{D99ABF88-2431-4267-AA9A-19D80A7FDCDA}" presName="compNode" presStyleCnt="0"/>
      <dgm:spPr/>
    </dgm:pt>
    <dgm:pt modelId="{958429B3-4203-4617-A710-1A5E894CF302}" type="pres">
      <dgm:prSet presAssocID="{D99ABF88-2431-4267-AA9A-19D80A7FDCD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B3D4F6E-3903-428D-82E4-EFED40F3A681}" type="pres">
      <dgm:prSet presAssocID="{D99ABF88-2431-4267-AA9A-19D80A7FDC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DE4FB98F-7E76-4B18-B6A3-0320C223CB31}" type="pres">
      <dgm:prSet presAssocID="{D99ABF88-2431-4267-AA9A-19D80A7FDCDA}" presName="spaceRect" presStyleCnt="0"/>
      <dgm:spPr/>
    </dgm:pt>
    <dgm:pt modelId="{9AD15C4E-DA56-4E6C-97B0-C13CB64517E1}" type="pres">
      <dgm:prSet presAssocID="{D99ABF88-2431-4267-AA9A-19D80A7FDC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5296408-0A78-4160-A268-0A5DAE399549}" type="presOf" srcId="{6A0C0D9D-1ECC-4A41-AC97-920C8BBA0ED0}" destId="{36C5976A-5C60-4E2E-9A12-1956C2E4929E}" srcOrd="0" destOrd="0" presId="urn:microsoft.com/office/officeart/2018/5/layout/IconLeafLabelList"/>
    <dgm:cxn modelId="{7B82B17F-41DC-45C9-A3C8-14AF05A53805}" type="presOf" srcId="{E71C23D0-02E7-4239-BC4B-96FFEE65062D}" destId="{16AE55CE-2D9A-478A-AD3A-685475DCD5D3}" srcOrd="0" destOrd="0" presId="urn:microsoft.com/office/officeart/2018/5/layout/IconLeafLabelList"/>
    <dgm:cxn modelId="{946FB5A4-F36D-40C0-92FB-59602B3F6B1C}" srcId="{E71C23D0-02E7-4239-BC4B-96FFEE65062D}" destId="{6A0C0D9D-1ECC-4A41-AC97-920C8BBA0ED0}" srcOrd="0" destOrd="0" parTransId="{30CD4619-5495-499D-8DF9-001A2882E66E}" sibTransId="{C0A91C8F-294C-4D89-BC82-81484DE29E19}"/>
    <dgm:cxn modelId="{55DF81CD-6118-40DA-865F-32A6B41416E7}" srcId="{E71C23D0-02E7-4239-BC4B-96FFEE65062D}" destId="{D99ABF88-2431-4267-AA9A-19D80A7FDCDA}" srcOrd="1" destOrd="0" parTransId="{8F9FF0F8-7BA3-4AF5-860C-E1A083255C9B}" sibTransId="{E1FDD2D1-7319-4E05-B2BB-FDB72D94A3FC}"/>
    <dgm:cxn modelId="{5A9C52F8-0758-4B81-8535-E01B4D32AEDA}" type="presOf" srcId="{D99ABF88-2431-4267-AA9A-19D80A7FDCDA}" destId="{9AD15C4E-DA56-4E6C-97B0-C13CB64517E1}" srcOrd="0" destOrd="0" presId="urn:microsoft.com/office/officeart/2018/5/layout/IconLeafLabelList"/>
    <dgm:cxn modelId="{21D7CC8A-671A-4A17-8421-6B261B35400F}" type="presParOf" srcId="{16AE55CE-2D9A-478A-AD3A-685475DCD5D3}" destId="{32BF928C-2ED1-4D7B-A6F3-23FA0D81DD81}" srcOrd="0" destOrd="0" presId="urn:microsoft.com/office/officeart/2018/5/layout/IconLeafLabelList"/>
    <dgm:cxn modelId="{581C6F09-7E83-4FAA-A707-38A7132ECCE9}" type="presParOf" srcId="{32BF928C-2ED1-4D7B-A6F3-23FA0D81DD81}" destId="{A36503E9-FA98-417A-B299-3FE585F4F006}" srcOrd="0" destOrd="0" presId="urn:microsoft.com/office/officeart/2018/5/layout/IconLeafLabelList"/>
    <dgm:cxn modelId="{D2B2744B-E215-407E-A688-0F7F871E90D2}" type="presParOf" srcId="{32BF928C-2ED1-4D7B-A6F3-23FA0D81DD81}" destId="{29F42931-3929-4E81-B95F-C715CCC77093}" srcOrd="1" destOrd="0" presId="urn:microsoft.com/office/officeart/2018/5/layout/IconLeafLabelList"/>
    <dgm:cxn modelId="{6B31A71E-1C2E-4014-AFF2-FCDBB62E8B4F}" type="presParOf" srcId="{32BF928C-2ED1-4D7B-A6F3-23FA0D81DD81}" destId="{DD0A3576-1297-4720-89A9-BA6E624E667D}" srcOrd="2" destOrd="0" presId="urn:microsoft.com/office/officeart/2018/5/layout/IconLeafLabelList"/>
    <dgm:cxn modelId="{527245D3-1478-4336-B120-BDD41814BC5B}" type="presParOf" srcId="{32BF928C-2ED1-4D7B-A6F3-23FA0D81DD81}" destId="{36C5976A-5C60-4E2E-9A12-1956C2E4929E}" srcOrd="3" destOrd="0" presId="urn:microsoft.com/office/officeart/2018/5/layout/IconLeafLabelList"/>
    <dgm:cxn modelId="{1C5FD125-A2F1-422A-992A-5BABD7BDB924}" type="presParOf" srcId="{16AE55CE-2D9A-478A-AD3A-685475DCD5D3}" destId="{AA87D5B6-BAEA-4BDD-86C3-8A2253528B48}" srcOrd="1" destOrd="0" presId="urn:microsoft.com/office/officeart/2018/5/layout/IconLeafLabelList"/>
    <dgm:cxn modelId="{D108882A-FC50-4A4F-B76E-33AE0F7E3496}" type="presParOf" srcId="{16AE55CE-2D9A-478A-AD3A-685475DCD5D3}" destId="{5823318E-4385-4A90-8EA3-E35BD5861B4D}" srcOrd="2" destOrd="0" presId="urn:microsoft.com/office/officeart/2018/5/layout/IconLeafLabelList"/>
    <dgm:cxn modelId="{B9C6A43C-CDA4-4EC9-BA7D-3B8EDE4A5373}" type="presParOf" srcId="{5823318E-4385-4A90-8EA3-E35BD5861B4D}" destId="{958429B3-4203-4617-A710-1A5E894CF302}" srcOrd="0" destOrd="0" presId="urn:microsoft.com/office/officeart/2018/5/layout/IconLeafLabelList"/>
    <dgm:cxn modelId="{8BD6526A-2C10-435D-867B-BBEFD9968449}" type="presParOf" srcId="{5823318E-4385-4A90-8EA3-E35BD5861B4D}" destId="{9B3D4F6E-3903-428D-82E4-EFED40F3A681}" srcOrd="1" destOrd="0" presId="urn:microsoft.com/office/officeart/2018/5/layout/IconLeafLabelList"/>
    <dgm:cxn modelId="{27FCD91F-48A2-4B9B-BF79-AC71E3D99096}" type="presParOf" srcId="{5823318E-4385-4A90-8EA3-E35BD5861B4D}" destId="{DE4FB98F-7E76-4B18-B6A3-0320C223CB31}" srcOrd="2" destOrd="0" presId="urn:microsoft.com/office/officeart/2018/5/layout/IconLeafLabelList"/>
    <dgm:cxn modelId="{B08A088C-D720-45BE-A891-49A9F01B7A58}" type="presParOf" srcId="{5823318E-4385-4A90-8EA3-E35BD5861B4D}" destId="{9AD15C4E-DA56-4E6C-97B0-C13CB64517E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916183-8DF0-444C-A477-029889709D5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6AB1AB-2E38-40E1-AB9C-90DC3DAF63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• 🤝 Trust → Fair deals</a:t>
          </a:r>
        </a:p>
      </dgm:t>
    </dgm:pt>
    <dgm:pt modelId="{31C8534B-DD1F-4AA7-B08F-1CE347262049}" type="parTrans" cxnId="{237297CF-693F-494A-B9A7-31EFE4AE06E6}">
      <dgm:prSet/>
      <dgm:spPr/>
      <dgm:t>
        <a:bodyPr/>
        <a:lstStyle/>
        <a:p>
          <a:endParaRPr lang="en-US"/>
        </a:p>
      </dgm:t>
    </dgm:pt>
    <dgm:pt modelId="{E776D89D-B62E-48A2-AF45-47850599B8F4}" type="sibTrans" cxnId="{237297CF-693F-494A-B9A7-31EFE4AE06E6}">
      <dgm:prSet/>
      <dgm:spPr/>
      <dgm:t>
        <a:bodyPr/>
        <a:lstStyle/>
        <a:p>
          <a:endParaRPr lang="en-US"/>
        </a:p>
      </dgm:t>
    </dgm:pt>
    <dgm:pt modelId="{11F15174-27E3-4127-A68C-6A6EEE1B04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📈 Profitability → Maximize revenue</a:t>
          </a:r>
        </a:p>
      </dgm:t>
    </dgm:pt>
    <dgm:pt modelId="{2544D56A-F0F7-4C24-96B3-8EDD0C7D5793}" type="parTrans" cxnId="{04A73A48-32D5-4DA1-98F6-3D1730BFE22B}">
      <dgm:prSet/>
      <dgm:spPr/>
      <dgm:t>
        <a:bodyPr/>
        <a:lstStyle/>
        <a:p>
          <a:endParaRPr lang="en-US"/>
        </a:p>
      </dgm:t>
    </dgm:pt>
    <dgm:pt modelId="{4E36B0AD-3339-4C9E-B8EE-3AB490EA7BD9}" type="sibTrans" cxnId="{04A73A48-32D5-4DA1-98F6-3D1730BFE22B}">
      <dgm:prSet/>
      <dgm:spPr/>
      <dgm:t>
        <a:bodyPr/>
        <a:lstStyle/>
        <a:p>
          <a:endParaRPr lang="en-US"/>
        </a:p>
      </dgm:t>
    </dgm:pt>
    <dgm:pt modelId="{CBB9A484-B7BC-4FA7-8B9A-03EAF7DA4E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🔄 Efficiency → Fast &amp; consistent intake decisions</a:t>
          </a:r>
        </a:p>
      </dgm:t>
    </dgm:pt>
    <dgm:pt modelId="{B7B9D943-D37C-464B-AD2E-C452F72EA3F8}" type="parTrans" cxnId="{512F70D9-8AE1-4785-99E3-6BF37305FB38}">
      <dgm:prSet/>
      <dgm:spPr/>
      <dgm:t>
        <a:bodyPr/>
        <a:lstStyle/>
        <a:p>
          <a:endParaRPr lang="en-US"/>
        </a:p>
      </dgm:t>
    </dgm:pt>
    <dgm:pt modelId="{10B91D84-00BF-4B3F-BF56-C38D0199F012}" type="sibTrans" cxnId="{512F70D9-8AE1-4785-99E3-6BF37305FB38}">
      <dgm:prSet/>
      <dgm:spPr/>
      <dgm:t>
        <a:bodyPr/>
        <a:lstStyle/>
        <a:p>
          <a:endParaRPr lang="en-US"/>
        </a:p>
      </dgm:t>
    </dgm:pt>
    <dgm:pt modelId="{33523226-7BA9-4E0D-AA7C-6F01288BD88A}" type="pres">
      <dgm:prSet presAssocID="{1C916183-8DF0-444C-A477-029889709D57}" presName="root" presStyleCnt="0">
        <dgm:presLayoutVars>
          <dgm:dir/>
          <dgm:resizeHandles val="exact"/>
        </dgm:presLayoutVars>
      </dgm:prSet>
      <dgm:spPr/>
    </dgm:pt>
    <dgm:pt modelId="{042766A4-ECB3-4539-B1EA-C3038218A062}" type="pres">
      <dgm:prSet presAssocID="{5F6AB1AB-2E38-40E1-AB9C-90DC3DAF6367}" presName="compNode" presStyleCnt="0"/>
      <dgm:spPr/>
    </dgm:pt>
    <dgm:pt modelId="{2678DCD2-1228-4F50-8076-FBF3332B2B46}" type="pres">
      <dgm:prSet presAssocID="{5F6AB1AB-2E38-40E1-AB9C-90DC3DAF6367}" presName="iconBgRect" presStyleLbl="bgShp" presStyleIdx="0" presStyleCnt="3"/>
      <dgm:spPr/>
    </dgm:pt>
    <dgm:pt modelId="{9F826400-87CF-404D-99D5-14947C53308A}" type="pres">
      <dgm:prSet presAssocID="{5F6AB1AB-2E38-40E1-AB9C-90DC3DAF63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E7B4244-833D-4900-8109-F9E0C42EA160}" type="pres">
      <dgm:prSet presAssocID="{5F6AB1AB-2E38-40E1-AB9C-90DC3DAF6367}" presName="spaceRect" presStyleCnt="0"/>
      <dgm:spPr/>
    </dgm:pt>
    <dgm:pt modelId="{393475FD-4C99-4789-9DD2-7FF3413A175D}" type="pres">
      <dgm:prSet presAssocID="{5F6AB1AB-2E38-40E1-AB9C-90DC3DAF6367}" presName="textRect" presStyleLbl="revTx" presStyleIdx="0" presStyleCnt="3">
        <dgm:presLayoutVars>
          <dgm:chMax val="1"/>
          <dgm:chPref val="1"/>
        </dgm:presLayoutVars>
      </dgm:prSet>
      <dgm:spPr/>
    </dgm:pt>
    <dgm:pt modelId="{2568E1DF-E43E-47E7-AAF9-0798A53A532C}" type="pres">
      <dgm:prSet presAssocID="{E776D89D-B62E-48A2-AF45-47850599B8F4}" presName="sibTrans" presStyleCnt="0"/>
      <dgm:spPr/>
    </dgm:pt>
    <dgm:pt modelId="{5C6E99C6-B704-43BF-9132-2EF1F90159CF}" type="pres">
      <dgm:prSet presAssocID="{11F15174-27E3-4127-A68C-6A6EEE1B04C4}" presName="compNode" presStyleCnt="0"/>
      <dgm:spPr/>
    </dgm:pt>
    <dgm:pt modelId="{6A048E0A-5BB3-4AE9-A2DC-D381EA632C31}" type="pres">
      <dgm:prSet presAssocID="{11F15174-27E3-4127-A68C-6A6EEE1B04C4}" presName="iconBgRect" presStyleLbl="bgShp" presStyleIdx="1" presStyleCnt="3"/>
      <dgm:spPr/>
    </dgm:pt>
    <dgm:pt modelId="{7A99E87E-07F3-4CEC-974F-3230626867A1}" type="pres">
      <dgm:prSet presAssocID="{11F15174-27E3-4127-A68C-6A6EEE1B04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62D587C-6AB1-4D54-AD86-DABD61B627DB}" type="pres">
      <dgm:prSet presAssocID="{11F15174-27E3-4127-A68C-6A6EEE1B04C4}" presName="spaceRect" presStyleCnt="0"/>
      <dgm:spPr/>
    </dgm:pt>
    <dgm:pt modelId="{65600476-AFE1-4399-BF02-9907220B4147}" type="pres">
      <dgm:prSet presAssocID="{11F15174-27E3-4127-A68C-6A6EEE1B04C4}" presName="textRect" presStyleLbl="revTx" presStyleIdx="1" presStyleCnt="3">
        <dgm:presLayoutVars>
          <dgm:chMax val="1"/>
          <dgm:chPref val="1"/>
        </dgm:presLayoutVars>
      </dgm:prSet>
      <dgm:spPr/>
    </dgm:pt>
    <dgm:pt modelId="{2CDAD53B-A1F1-48B2-8674-408C93A06242}" type="pres">
      <dgm:prSet presAssocID="{4E36B0AD-3339-4C9E-B8EE-3AB490EA7BD9}" presName="sibTrans" presStyleCnt="0"/>
      <dgm:spPr/>
    </dgm:pt>
    <dgm:pt modelId="{392A561C-101A-4188-8A6A-6364A5AA3529}" type="pres">
      <dgm:prSet presAssocID="{CBB9A484-B7BC-4FA7-8B9A-03EAF7DA4E70}" presName="compNode" presStyleCnt="0"/>
      <dgm:spPr/>
    </dgm:pt>
    <dgm:pt modelId="{68FA5686-A62B-4104-8DE5-C1E82A73A423}" type="pres">
      <dgm:prSet presAssocID="{CBB9A484-B7BC-4FA7-8B9A-03EAF7DA4E70}" presName="iconBgRect" presStyleLbl="bgShp" presStyleIdx="2" presStyleCnt="3"/>
      <dgm:spPr/>
    </dgm:pt>
    <dgm:pt modelId="{8CBE642F-D011-441F-A07E-2B05B49E6D12}" type="pres">
      <dgm:prSet presAssocID="{CBB9A484-B7BC-4FA7-8B9A-03EAF7DA4E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58DAE54-7F86-4794-9E63-7571C7A1F0F3}" type="pres">
      <dgm:prSet presAssocID="{CBB9A484-B7BC-4FA7-8B9A-03EAF7DA4E70}" presName="spaceRect" presStyleCnt="0"/>
      <dgm:spPr/>
    </dgm:pt>
    <dgm:pt modelId="{B1AFC064-8962-4AAB-990D-2BB9FEA63D1C}" type="pres">
      <dgm:prSet presAssocID="{CBB9A484-B7BC-4FA7-8B9A-03EAF7DA4E7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B06CB22-F62D-45B2-BF88-18554E9C4F60}" type="presOf" srcId="{5F6AB1AB-2E38-40E1-AB9C-90DC3DAF6367}" destId="{393475FD-4C99-4789-9DD2-7FF3413A175D}" srcOrd="0" destOrd="0" presId="urn:microsoft.com/office/officeart/2018/5/layout/IconCircleLabelList"/>
    <dgm:cxn modelId="{DE06B926-6533-4FF4-A883-8BC8A7481C64}" type="presOf" srcId="{1C916183-8DF0-444C-A477-029889709D57}" destId="{33523226-7BA9-4E0D-AA7C-6F01288BD88A}" srcOrd="0" destOrd="0" presId="urn:microsoft.com/office/officeart/2018/5/layout/IconCircleLabelList"/>
    <dgm:cxn modelId="{04A73A48-32D5-4DA1-98F6-3D1730BFE22B}" srcId="{1C916183-8DF0-444C-A477-029889709D57}" destId="{11F15174-27E3-4127-A68C-6A6EEE1B04C4}" srcOrd="1" destOrd="0" parTransId="{2544D56A-F0F7-4C24-96B3-8EDD0C7D5793}" sibTransId="{4E36B0AD-3339-4C9E-B8EE-3AB490EA7BD9}"/>
    <dgm:cxn modelId="{237297CF-693F-494A-B9A7-31EFE4AE06E6}" srcId="{1C916183-8DF0-444C-A477-029889709D57}" destId="{5F6AB1AB-2E38-40E1-AB9C-90DC3DAF6367}" srcOrd="0" destOrd="0" parTransId="{31C8534B-DD1F-4AA7-B08F-1CE347262049}" sibTransId="{E776D89D-B62E-48A2-AF45-47850599B8F4}"/>
    <dgm:cxn modelId="{512F70D9-8AE1-4785-99E3-6BF37305FB38}" srcId="{1C916183-8DF0-444C-A477-029889709D57}" destId="{CBB9A484-B7BC-4FA7-8B9A-03EAF7DA4E70}" srcOrd="2" destOrd="0" parTransId="{B7B9D943-D37C-464B-AD2E-C452F72EA3F8}" sibTransId="{10B91D84-00BF-4B3F-BF56-C38D0199F012}"/>
    <dgm:cxn modelId="{B37728E5-D191-4D13-B625-E52E6296686B}" type="presOf" srcId="{11F15174-27E3-4127-A68C-6A6EEE1B04C4}" destId="{65600476-AFE1-4399-BF02-9907220B4147}" srcOrd="0" destOrd="0" presId="urn:microsoft.com/office/officeart/2018/5/layout/IconCircleLabelList"/>
    <dgm:cxn modelId="{7C84A8FA-BB85-4793-8886-C76CFD94AC5E}" type="presOf" srcId="{CBB9A484-B7BC-4FA7-8B9A-03EAF7DA4E70}" destId="{B1AFC064-8962-4AAB-990D-2BB9FEA63D1C}" srcOrd="0" destOrd="0" presId="urn:microsoft.com/office/officeart/2018/5/layout/IconCircleLabelList"/>
    <dgm:cxn modelId="{E11C41AE-672A-4786-88BC-1D6CBAFAD333}" type="presParOf" srcId="{33523226-7BA9-4E0D-AA7C-6F01288BD88A}" destId="{042766A4-ECB3-4539-B1EA-C3038218A062}" srcOrd="0" destOrd="0" presId="urn:microsoft.com/office/officeart/2018/5/layout/IconCircleLabelList"/>
    <dgm:cxn modelId="{50A9DFD0-BE59-48C7-BF07-2BD6D4E6832E}" type="presParOf" srcId="{042766A4-ECB3-4539-B1EA-C3038218A062}" destId="{2678DCD2-1228-4F50-8076-FBF3332B2B46}" srcOrd="0" destOrd="0" presId="urn:microsoft.com/office/officeart/2018/5/layout/IconCircleLabelList"/>
    <dgm:cxn modelId="{7DF35399-8A32-4FED-82A3-21DB1FE615B3}" type="presParOf" srcId="{042766A4-ECB3-4539-B1EA-C3038218A062}" destId="{9F826400-87CF-404D-99D5-14947C53308A}" srcOrd="1" destOrd="0" presId="urn:microsoft.com/office/officeart/2018/5/layout/IconCircleLabelList"/>
    <dgm:cxn modelId="{1708188C-23C1-4B09-9AD1-A971617BC847}" type="presParOf" srcId="{042766A4-ECB3-4539-B1EA-C3038218A062}" destId="{1E7B4244-833D-4900-8109-F9E0C42EA160}" srcOrd="2" destOrd="0" presId="urn:microsoft.com/office/officeart/2018/5/layout/IconCircleLabelList"/>
    <dgm:cxn modelId="{7658F1BF-9CE9-4CF6-92D1-59CEF6C24DC5}" type="presParOf" srcId="{042766A4-ECB3-4539-B1EA-C3038218A062}" destId="{393475FD-4C99-4789-9DD2-7FF3413A175D}" srcOrd="3" destOrd="0" presId="urn:microsoft.com/office/officeart/2018/5/layout/IconCircleLabelList"/>
    <dgm:cxn modelId="{D2D65B40-2EA9-4884-9C82-79F898644960}" type="presParOf" srcId="{33523226-7BA9-4E0D-AA7C-6F01288BD88A}" destId="{2568E1DF-E43E-47E7-AAF9-0798A53A532C}" srcOrd="1" destOrd="0" presId="urn:microsoft.com/office/officeart/2018/5/layout/IconCircleLabelList"/>
    <dgm:cxn modelId="{E60BC621-F643-42AD-ACF2-B08A50413804}" type="presParOf" srcId="{33523226-7BA9-4E0D-AA7C-6F01288BD88A}" destId="{5C6E99C6-B704-43BF-9132-2EF1F90159CF}" srcOrd="2" destOrd="0" presId="urn:microsoft.com/office/officeart/2018/5/layout/IconCircleLabelList"/>
    <dgm:cxn modelId="{9ACE378E-D5CC-4C21-BFCD-6F1EB17E171A}" type="presParOf" srcId="{5C6E99C6-B704-43BF-9132-2EF1F90159CF}" destId="{6A048E0A-5BB3-4AE9-A2DC-D381EA632C31}" srcOrd="0" destOrd="0" presId="urn:microsoft.com/office/officeart/2018/5/layout/IconCircleLabelList"/>
    <dgm:cxn modelId="{AA1A8E82-7E62-442D-BAB1-0E2DACD9C6C9}" type="presParOf" srcId="{5C6E99C6-B704-43BF-9132-2EF1F90159CF}" destId="{7A99E87E-07F3-4CEC-974F-3230626867A1}" srcOrd="1" destOrd="0" presId="urn:microsoft.com/office/officeart/2018/5/layout/IconCircleLabelList"/>
    <dgm:cxn modelId="{425BD3F4-E353-41D2-97F1-E2AAA30C2E77}" type="presParOf" srcId="{5C6E99C6-B704-43BF-9132-2EF1F90159CF}" destId="{262D587C-6AB1-4D54-AD86-DABD61B627DB}" srcOrd="2" destOrd="0" presId="urn:microsoft.com/office/officeart/2018/5/layout/IconCircleLabelList"/>
    <dgm:cxn modelId="{C67A0EEB-BD70-46E7-B87E-25D3E21BE17A}" type="presParOf" srcId="{5C6E99C6-B704-43BF-9132-2EF1F90159CF}" destId="{65600476-AFE1-4399-BF02-9907220B4147}" srcOrd="3" destOrd="0" presId="urn:microsoft.com/office/officeart/2018/5/layout/IconCircleLabelList"/>
    <dgm:cxn modelId="{C7C4F19E-11A4-464F-9B47-A351D649377F}" type="presParOf" srcId="{33523226-7BA9-4E0D-AA7C-6F01288BD88A}" destId="{2CDAD53B-A1F1-48B2-8674-408C93A06242}" srcOrd="3" destOrd="0" presId="urn:microsoft.com/office/officeart/2018/5/layout/IconCircleLabelList"/>
    <dgm:cxn modelId="{6C0F91FD-D397-441B-B684-E94E16730049}" type="presParOf" srcId="{33523226-7BA9-4E0D-AA7C-6F01288BD88A}" destId="{392A561C-101A-4188-8A6A-6364A5AA3529}" srcOrd="4" destOrd="0" presId="urn:microsoft.com/office/officeart/2018/5/layout/IconCircleLabelList"/>
    <dgm:cxn modelId="{CBCF9536-FA3A-4AD1-A1F1-E593B69CC0F6}" type="presParOf" srcId="{392A561C-101A-4188-8A6A-6364A5AA3529}" destId="{68FA5686-A62B-4104-8DE5-C1E82A73A423}" srcOrd="0" destOrd="0" presId="urn:microsoft.com/office/officeart/2018/5/layout/IconCircleLabelList"/>
    <dgm:cxn modelId="{33538067-4B2C-4135-AC4C-C67036847508}" type="presParOf" srcId="{392A561C-101A-4188-8A6A-6364A5AA3529}" destId="{8CBE642F-D011-441F-A07E-2B05B49E6D12}" srcOrd="1" destOrd="0" presId="urn:microsoft.com/office/officeart/2018/5/layout/IconCircleLabelList"/>
    <dgm:cxn modelId="{6254A490-F0E8-415B-BD7F-1D3A9658731A}" type="presParOf" srcId="{392A561C-101A-4188-8A6A-6364A5AA3529}" destId="{B58DAE54-7F86-4794-9E63-7571C7A1F0F3}" srcOrd="2" destOrd="0" presId="urn:microsoft.com/office/officeart/2018/5/layout/IconCircleLabelList"/>
    <dgm:cxn modelId="{6AD23321-94D8-443D-9C54-967A630099D3}" type="presParOf" srcId="{392A561C-101A-4188-8A6A-6364A5AA3529}" destId="{B1AFC064-8962-4AAB-990D-2BB9FEA63D1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CE2D9-68BE-423E-8917-8F300E7874C2}">
      <dsp:nvSpPr>
        <dsp:cNvPr id="0" name=""/>
        <dsp:cNvSpPr/>
      </dsp:nvSpPr>
      <dsp:spPr>
        <a:xfrm>
          <a:off x="0" y="428"/>
          <a:ext cx="4078337" cy="10021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2BA14-A165-45C1-AC32-CBF28B2ED726}">
      <dsp:nvSpPr>
        <dsp:cNvPr id="0" name=""/>
        <dsp:cNvSpPr/>
      </dsp:nvSpPr>
      <dsp:spPr>
        <a:xfrm>
          <a:off x="303161" y="225920"/>
          <a:ext cx="551203" cy="55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16D8F58-147D-46D9-A8E3-000D5D496653}">
      <dsp:nvSpPr>
        <dsp:cNvPr id="0" name=""/>
        <dsp:cNvSpPr/>
      </dsp:nvSpPr>
      <dsp:spPr>
        <a:xfrm>
          <a:off x="1157526" y="428"/>
          <a:ext cx="2920810" cy="100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065" tIns="106065" rIns="106065" bIns="1060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CSDA 6010 – Data Analytics Practicum</a:t>
          </a:r>
        </a:p>
      </dsp:txBody>
      <dsp:txXfrm>
        <a:off x="1157526" y="428"/>
        <a:ext cx="2920810" cy="1002187"/>
      </dsp:txXfrm>
    </dsp:sp>
    <dsp:sp modelId="{74D0191B-B9BC-406F-8655-6EB3555CDC71}">
      <dsp:nvSpPr>
        <dsp:cNvPr id="0" name=""/>
        <dsp:cNvSpPr/>
      </dsp:nvSpPr>
      <dsp:spPr>
        <a:xfrm>
          <a:off x="0" y="1253163"/>
          <a:ext cx="4078337" cy="10021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C6DBD-972E-47D2-9CDD-4C650DBDEADD}">
      <dsp:nvSpPr>
        <dsp:cNvPr id="0" name=""/>
        <dsp:cNvSpPr/>
      </dsp:nvSpPr>
      <dsp:spPr>
        <a:xfrm>
          <a:off x="303161" y="1478655"/>
          <a:ext cx="551203" cy="55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AC6705-0BCA-4636-928D-DD64DD88438C}">
      <dsp:nvSpPr>
        <dsp:cNvPr id="0" name=""/>
        <dsp:cNvSpPr/>
      </dsp:nvSpPr>
      <dsp:spPr>
        <a:xfrm>
          <a:off x="1157526" y="1253163"/>
          <a:ext cx="2920810" cy="100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065" tIns="106065" rIns="106065" bIns="1060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Sai Pratyusha Gorapalli | Webster University</a:t>
          </a:r>
        </a:p>
      </dsp:txBody>
      <dsp:txXfrm>
        <a:off x="1157526" y="1253163"/>
        <a:ext cx="2920810" cy="1002187"/>
      </dsp:txXfrm>
    </dsp:sp>
    <dsp:sp modelId="{878FDCC9-027F-4D76-BA5E-A73F7F446585}">
      <dsp:nvSpPr>
        <dsp:cNvPr id="0" name=""/>
        <dsp:cNvSpPr/>
      </dsp:nvSpPr>
      <dsp:spPr>
        <a:xfrm>
          <a:off x="0" y="2505897"/>
          <a:ext cx="4078337" cy="10021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C973D-D090-4364-BE5A-ECB95DC427DA}">
      <dsp:nvSpPr>
        <dsp:cNvPr id="0" name=""/>
        <dsp:cNvSpPr/>
      </dsp:nvSpPr>
      <dsp:spPr>
        <a:xfrm>
          <a:off x="303161" y="2731390"/>
          <a:ext cx="551203" cy="55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0C8287-3D27-467B-9965-0305C8DF0484}">
      <dsp:nvSpPr>
        <dsp:cNvPr id="0" name=""/>
        <dsp:cNvSpPr/>
      </dsp:nvSpPr>
      <dsp:spPr>
        <a:xfrm>
          <a:off x="1157526" y="2505897"/>
          <a:ext cx="2920810" cy="100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065" tIns="106065" rIns="106065" bIns="1060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Instructor: JP Wang | Fall 2025</a:t>
          </a:r>
        </a:p>
      </dsp:txBody>
      <dsp:txXfrm>
        <a:off x="1157526" y="2505897"/>
        <a:ext cx="2920810" cy="10021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AFDC5-8A7B-40E6-895F-632025C01229}">
      <dsp:nvSpPr>
        <dsp:cNvPr id="0" name=""/>
        <dsp:cNvSpPr/>
      </dsp:nvSpPr>
      <dsp:spPr>
        <a:xfrm>
          <a:off x="688132" y="237969"/>
          <a:ext cx="847055" cy="8470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BDAB7-45A3-449C-8E47-96BEE09E8C43}">
      <dsp:nvSpPr>
        <dsp:cNvPr id="0" name=""/>
        <dsp:cNvSpPr/>
      </dsp:nvSpPr>
      <dsp:spPr>
        <a:xfrm>
          <a:off x="170487" y="1363250"/>
          <a:ext cx="18823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• Machine learning enables fair &amp; transparent smartphone resale pricing</a:t>
          </a:r>
        </a:p>
      </dsp:txBody>
      <dsp:txXfrm>
        <a:off x="170487" y="1363250"/>
        <a:ext cx="1882346" cy="720000"/>
      </dsp:txXfrm>
    </dsp:sp>
    <dsp:sp modelId="{079714A3-01D9-41BD-AB90-CC1C96A4A38A}">
      <dsp:nvSpPr>
        <dsp:cNvPr id="0" name=""/>
        <dsp:cNvSpPr/>
      </dsp:nvSpPr>
      <dsp:spPr>
        <a:xfrm>
          <a:off x="2899889" y="237969"/>
          <a:ext cx="847055" cy="8470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1F5B-FA8C-4B02-BDF7-022A60B3A3AC}">
      <dsp:nvSpPr>
        <dsp:cNvPr id="0" name=""/>
        <dsp:cNvSpPr/>
      </dsp:nvSpPr>
      <dsp:spPr>
        <a:xfrm>
          <a:off x="2382244" y="1363250"/>
          <a:ext cx="18823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Models balance accuracy &amp; explainability</a:t>
          </a:r>
        </a:p>
      </dsp:txBody>
      <dsp:txXfrm>
        <a:off x="2382244" y="1363250"/>
        <a:ext cx="1882346" cy="720000"/>
      </dsp:txXfrm>
    </dsp:sp>
    <dsp:sp modelId="{019A65AB-EABC-4A25-AC60-DE9C9D6AD958}">
      <dsp:nvSpPr>
        <dsp:cNvPr id="0" name=""/>
        <dsp:cNvSpPr/>
      </dsp:nvSpPr>
      <dsp:spPr>
        <a:xfrm>
          <a:off x="1794011" y="2553837"/>
          <a:ext cx="847055" cy="8470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7301-4A03-4122-818B-35EA4039BDCA}">
      <dsp:nvSpPr>
        <dsp:cNvPr id="0" name=""/>
        <dsp:cNvSpPr/>
      </dsp:nvSpPr>
      <dsp:spPr>
        <a:xfrm>
          <a:off x="1276365" y="3679118"/>
          <a:ext cx="188234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Future: retraining with new devices &amp; dynamic tiers</a:t>
          </a:r>
        </a:p>
      </dsp:txBody>
      <dsp:txXfrm>
        <a:off x="1276365" y="3679118"/>
        <a:ext cx="188234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4F4EB-B2F5-46FE-9AFF-7E29C9C43A32}">
      <dsp:nvSpPr>
        <dsp:cNvPr id="0" name=""/>
        <dsp:cNvSpPr/>
      </dsp:nvSpPr>
      <dsp:spPr>
        <a:xfrm>
          <a:off x="0" y="12966"/>
          <a:ext cx="3129159" cy="8108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Inconsistent, guess-based pricing</a:t>
          </a:r>
        </a:p>
      </dsp:txBody>
      <dsp:txXfrm>
        <a:off x="39580" y="52546"/>
        <a:ext cx="3049999" cy="731649"/>
      </dsp:txXfrm>
    </dsp:sp>
    <dsp:sp modelId="{C13D298C-625D-428D-8841-909835352C89}">
      <dsp:nvSpPr>
        <dsp:cNvPr id="0" name=""/>
        <dsp:cNvSpPr/>
      </dsp:nvSpPr>
      <dsp:spPr>
        <a:xfrm>
          <a:off x="0" y="884256"/>
          <a:ext cx="3129159" cy="810809"/>
        </a:xfrm>
        <a:prstGeom prst="roundRect">
          <a:avLst/>
        </a:prstGeom>
        <a:solidFill>
          <a:schemeClr val="accent5">
            <a:hueOff val="-561544"/>
            <a:satOff val="-2648"/>
            <a:lumOff val="6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• Customer dissatisfaction &amp; lost revenue</a:t>
          </a:r>
        </a:p>
      </dsp:txBody>
      <dsp:txXfrm>
        <a:off x="39580" y="923836"/>
        <a:ext cx="3049999" cy="731649"/>
      </dsp:txXfrm>
    </dsp:sp>
    <dsp:sp modelId="{F0B2EA8D-0657-4C9C-99C4-4A4A2DB40257}">
      <dsp:nvSpPr>
        <dsp:cNvPr id="0" name=""/>
        <dsp:cNvSpPr/>
      </dsp:nvSpPr>
      <dsp:spPr>
        <a:xfrm>
          <a:off x="0" y="1755546"/>
          <a:ext cx="3129159" cy="810809"/>
        </a:xfrm>
        <a:prstGeom prst="roundRect">
          <a:avLst/>
        </a:prstGeom>
        <a:solidFill>
          <a:schemeClr val="accent5">
            <a:hueOff val="-1123087"/>
            <a:satOff val="-5296"/>
            <a:lumOff val="130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Complex market: brands, specs, conditions</a:t>
          </a:r>
        </a:p>
      </dsp:txBody>
      <dsp:txXfrm>
        <a:off x="39580" y="1795126"/>
        <a:ext cx="3049999" cy="731649"/>
      </dsp:txXfrm>
    </dsp:sp>
    <dsp:sp modelId="{F329570A-B850-4F5C-B1CA-EF6675FB60A3}">
      <dsp:nvSpPr>
        <dsp:cNvPr id="0" name=""/>
        <dsp:cNvSpPr/>
      </dsp:nvSpPr>
      <dsp:spPr>
        <a:xfrm>
          <a:off x="0" y="2626836"/>
          <a:ext cx="3129159" cy="810809"/>
        </a:xfrm>
        <a:prstGeom prst="roundRect">
          <a:avLst/>
        </a:prstGeom>
        <a:solidFill>
          <a:schemeClr val="accent5">
            <a:hueOff val="-1684631"/>
            <a:satOff val="-7944"/>
            <a:lumOff val="196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Need: transparent, data-driven pricing</a:t>
          </a:r>
        </a:p>
      </dsp:txBody>
      <dsp:txXfrm>
        <a:off x="39580" y="2666416"/>
        <a:ext cx="3049999" cy="7316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67DE9-0539-46F6-9104-568960C46F0B}">
      <dsp:nvSpPr>
        <dsp:cNvPr id="0" name=""/>
        <dsp:cNvSpPr/>
      </dsp:nvSpPr>
      <dsp:spPr>
        <a:xfrm>
          <a:off x="493564" y="380881"/>
          <a:ext cx="1338187" cy="1338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40B88-B2F3-402C-9363-2CA0DD7793EB}">
      <dsp:nvSpPr>
        <dsp:cNvPr id="0" name=""/>
        <dsp:cNvSpPr/>
      </dsp:nvSpPr>
      <dsp:spPr>
        <a:xfrm>
          <a:off x="778752" y="666068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DFD39-5351-46D7-A6EE-CBD96E61D58A}">
      <dsp:nvSpPr>
        <dsp:cNvPr id="0" name=""/>
        <dsp:cNvSpPr/>
      </dsp:nvSpPr>
      <dsp:spPr>
        <a:xfrm>
          <a:off x="65783" y="213588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• Regression → Predict exact resale value</a:t>
          </a:r>
        </a:p>
      </dsp:txBody>
      <dsp:txXfrm>
        <a:off x="65783" y="2135881"/>
        <a:ext cx="2193750" cy="720000"/>
      </dsp:txXfrm>
    </dsp:sp>
    <dsp:sp modelId="{D4C0F3EB-BCE2-4EDE-8B15-814F42373450}">
      <dsp:nvSpPr>
        <dsp:cNvPr id="0" name=""/>
        <dsp:cNvSpPr/>
      </dsp:nvSpPr>
      <dsp:spPr>
        <a:xfrm>
          <a:off x="3071220" y="380881"/>
          <a:ext cx="1338187" cy="1338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C42AF-FFD0-476F-9AD8-24D9018ADDB5}">
      <dsp:nvSpPr>
        <dsp:cNvPr id="0" name=""/>
        <dsp:cNvSpPr/>
      </dsp:nvSpPr>
      <dsp:spPr>
        <a:xfrm>
          <a:off x="3356408" y="666068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D3BCE-94A2-4EDC-B562-56CF6C0153E7}">
      <dsp:nvSpPr>
        <dsp:cNvPr id="0" name=""/>
        <dsp:cNvSpPr/>
      </dsp:nvSpPr>
      <dsp:spPr>
        <a:xfrm>
          <a:off x="2643439" y="213588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• Classification → Assign to High/Low tiers</a:t>
          </a:r>
        </a:p>
      </dsp:txBody>
      <dsp:txXfrm>
        <a:off x="2643439" y="2135881"/>
        <a:ext cx="2193750" cy="720000"/>
      </dsp:txXfrm>
    </dsp:sp>
    <dsp:sp modelId="{D5B3D8F8-1822-4FE1-8C70-E5E2F291875B}">
      <dsp:nvSpPr>
        <dsp:cNvPr id="0" name=""/>
        <dsp:cNvSpPr/>
      </dsp:nvSpPr>
      <dsp:spPr>
        <a:xfrm>
          <a:off x="5648877" y="380881"/>
          <a:ext cx="1338187" cy="1338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DEFED-A7C6-4967-905E-823E1BA00401}">
      <dsp:nvSpPr>
        <dsp:cNvPr id="0" name=""/>
        <dsp:cNvSpPr/>
      </dsp:nvSpPr>
      <dsp:spPr>
        <a:xfrm>
          <a:off x="5934064" y="666068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74006-A508-4A1A-AB72-D215D258CC15}">
      <dsp:nvSpPr>
        <dsp:cNvPr id="0" name=""/>
        <dsp:cNvSpPr/>
      </dsp:nvSpPr>
      <dsp:spPr>
        <a:xfrm>
          <a:off x="5221095" y="213588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• Outcome: Fair, fast, and explainable pricing</a:t>
          </a:r>
        </a:p>
      </dsp:txBody>
      <dsp:txXfrm>
        <a:off x="5221095" y="2135881"/>
        <a:ext cx="219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F6177-9F6B-4610-A221-C5037698B7E6}">
      <dsp:nvSpPr>
        <dsp:cNvPr id="0" name=""/>
        <dsp:cNvSpPr/>
      </dsp:nvSpPr>
      <dsp:spPr>
        <a:xfrm>
          <a:off x="55436" y="660"/>
          <a:ext cx="3132961" cy="18797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Goal 1:</a:t>
          </a:r>
          <a:r>
            <a:rPr lang="en-US" sz="1200" kern="1200" dirty="0"/>
            <a:t> A consistent and competitive </a:t>
          </a:r>
          <a:r>
            <a:rPr lang="en-US" sz="1200" u="sng" kern="1200" dirty="0"/>
            <a:t>pricing framework</a:t>
          </a:r>
          <a:r>
            <a:rPr lang="en-US" sz="1200" kern="1200" dirty="0"/>
            <a:t> for used smartphones is developed by selecting </a:t>
          </a:r>
          <a:r>
            <a:rPr lang="en-US" sz="1200" kern="1200" dirty="0" err="1"/>
            <a:t>normalized_used_price</a:t>
          </a:r>
          <a:r>
            <a:rPr lang="en-US" sz="1200" kern="1200" dirty="0"/>
            <a:t> as the target variable. This framework ensures that pricing decisions are data-driven and aligned with market patterns. At the same time, it guarantees that prices remain profitable for sellers while being fair to buyers, creating a balance that increases trust, encourages repeat sales, and strengthens long-term business relationships.</a:t>
          </a:r>
        </a:p>
      </dsp:txBody>
      <dsp:txXfrm>
        <a:off x="55436" y="660"/>
        <a:ext cx="3132961" cy="1879777"/>
      </dsp:txXfrm>
    </dsp:sp>
    <dsp:sp modelId="{DEC97FF6-3144-4D4F-94F2-CA47C123E9A1}">
      <dsp:nvSpPr>
        <dsp:cNvPr id="0" name=""/>
        <dsp:cNvSpPr/>
      </dsp:nvSpPr>
      <dsp:spPr>
        <a:xfrm>
          <a:off x="55436" y="2193734"/>
          <a:ext cx="3132961" cy="18797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Goal 2: </a:t>
          </a:r>
          <a:r>
            <a:rPr lang="en-US" sz="1200" kern="1200" dirty="0"/>
            <a:t>Produce a simple, customer-friendly classification output grade </a:t>
          </a:r>
          <a:r>
            <a:rPr lang="en-US" sz="1200" b="1" kern="1200" dirty="0"/>
            <a:t>(High / Low)</a:t>
          </a:r>
          <a:r>
            <a:rPr lang="en-US" sz="1200" kern="1200" dirty="0"/>
            <a:t>that staff can use for quick quoting and guardrails, keeping decisions uniform across stores.</a:t>
          </a:r>
        </a:p>
      </dsp:txBody>
      <dsp:txXfrm>
        <a:off x="55436" y="2193734"/>
        <a:ext cx="3132961" cy="18797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38039-5345-4619-B5F2-38EA40A1357B}">
      <dsp:nvSpPr>
        <dsp:cNvPr id="0" name=""/>
        <dsp:cNvSpPr/>
      </dsp:nvSpPr>
      <dsp:spPr>
        <a:xfrm>
          <a:off x="950717" y="164363"/>
          <a:ext cx="1645139" cy="1645139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/>
            <a:t>• 3,454 smartphones, 15 attributes</a:t>
          </a:r>
        </a:p>
      </dsp:txBody>
      <dsp:txXfrm>
        <a:off x="1362002" y="164363"/>
        <a:ext cx="822569" cy="1357240"/>
      </dsp:txXfrm>
    </dsp:sp>
    <dsp:sp modelId="{BBB6F81C-24DE-4452-AEB7-5662EE68348B}">
      <dsp:nvSpPr>
        <dsp:cNvPr id="0" name=""/>
        <dsp:cNvSpPr/>
      </dsp:nvSpPr>
      <dsp:spPr>
        <a:xfrm rot="7200000">
          <a:off x="1901297" y="1810815"/>
          <a:ext cx="1645139" cy="1645139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• Features: brand, OS, screen size, RAM, memory, cameras, battery, weight, release year, days used</a:t>
          </a:r>
        </a:p>
      </dsp:txBody>
      <dsp:txXfrm rot="-5400000">
        <a:off x="2169911" y="2294074"/>
        <a:ext cx="1357240" cy="822569"/>
      </dsp:txXfrm>
    </dsp:sp>
    <dsp:sp modelId="{D2A5DE5C-31B4-46EF-BEDF-E0FD95769AE3}">
      <dsp:nvSpPr>
        <dsp:cNvPr id="0" name=""/>
        <dsp:cNvSpPr/>
      </dsp:nvSpPr>
      <dsp:spPr>
        <a:xfrm rot="14400000">
          <a:off x="138" y="1810815"/>
          <a:ext cx="1645139" cy="1645139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700" kern="1200" dirty="0"/>
            <a:t>• Targets: </a:t>
          </a:r>
          <a:r>
            <a:rPr lang="en-US" sz="700" kern="1200" dirty="0" err="1"/>
            <a:t>normalized_used_price</a:t>
          </a:r>
          <a:r>
            <a:rPr lang="en-US" sz="700" kern="1200" dirty="0"/>
            <a:t> </a:t>
          </a:r>
        </a:p>
      </dsp:txBody>
      <dsp:txXfrm rot="5400000">
        <a:off x="19424" y="2294074"/>
        <a:ext cx="1357240" cy="8225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D9658-0C08-454E-9422-D5D1C8BBF31A}">
      <dsp:nvSpPr>
        <dsp:cNvPr id="0" name=""/>
        <dsp:cNvSpPr/>
      </dsp:nvSpPr>
      <dsp:spPr>
        <a:xfrm>
          <a:off x="701599" y="0"/>
          <a:ext cx="2369388" cy="236938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18156-385B-4A3A-A222-86BCDC27E9B6}">
      <dsp:nvSpPr>
        <dsp:cNvPr id="0" name=""/>
        <dsp:cNvSpPr/>
      </dsp:nvSpPr>
      <dsp:spPr>
        <a:xfrm>
          <a:off x="855609" y="154010"/>
          <a:ext cx="947755" cy="947755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Battery: mostly 3000–4500 mAh</a:t>
          </a:r>
        </a:p>
      </dsp:txBody>
      <dsp:txXfrm>
        <a:off x="901875" y="200276"/>
        <a:ext cx="855223" cy="855223"/>
      </dsp:txXfrm>
    </dsp:sp>
    <dsp:sp modelId="{C732B8C6-1B13-4678-98B4-78893D01CB1B}">
      <dsp:nvSpPr>
        <dsp:cNvPr id="0" name=""/>
        <dsp:cNvSpPr/>
      </dsp:nvSpPr>
      <dsp:spPr>
        <a:xfrm>
          <a:off x="1969221" y="154010"/>
          <a:ext cx="947755" cy="947755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RAM: peak at 4 GB, up to 12 GB</a:t>
          </a:r>
        </a:p>
      </dsp:txBody>
      <dsp:txXfrm>
        <a:off x="2015487" y="200276"/>
        <a:ext cx="855223" cy="855223"/>
      </dsp:txXfrm>
    </dsp:sp>
    <dsp:sp modelId="{B0D0C5ED-E139-4F58-B638-F88C0E7C6E18}">
      <dsp:nvSpPr>
        <dsp:cNvPr id="0" name=""/>
        <dsp:cNvSpPr/>
      </dsp:nvSpPr>
      <dsp:spPr>
        <a:xfrm>
          <a:off x="855609" y="1267622"/>
          <a:ext cx="947755" cy="947755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Storage: 16–128 GB common, few up to 512 GB+</a:t>
          </a:r>
        </a:p>
      </dsp:txBody>
      <dsp:txXfrm>
        <a:off x="901875" y="1313888"/>
        <a:ext cx="855223" cy="855223"/>
      </dsp:txXfrm>
    </dsp:sp>
    <dsp:sp modelId="{E5CA9E60-61F7-41A3-94AD-D6B1F959D681}">
      <dsp:nvSpPr>
        <dsp:cNvPr id="0" name=""/>
        <dsp:cNvSpPr/>
      </dsp:nvSpPr>
      <dsp:spPr>
        <a:xfrm>
          <a:off x="1969221" y="1267622"/>
          <a:ext cx="947755" cy="947755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Days used: ~2 years average</a:t>
          </a:r>
        </a:p>
      </dsp:txBody>
      <dsp:txXfrm>
        <a:off x="2015487" y="1313888"/>
        <a:ext cx="855223" cy="8552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F7B7E-F7EB-4DFF-BFFB-8C84504E03F0}">
      <dsp:nvSpPr>
        <dsp:cNvPr id="0" name=""/>
        <dsp:cNvSpPr/>
      </dsp:nvSpPr>
      <dsp:spPr>
        <a:xfrm>
          <a:off x="0" y="0"/>
          <a:ext cx="456381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78032-CE06-481A-BE50-F5EAA2EEF025}">
      <dsp:nvSpPr>
        <dsp:cNvPr id="0" name=""/>
        <dsp:cNvSpPr/>
      </dsp:nvSpPr>
      <dsp:spPr>
        <a:xfrm>
          <a:off x="0" y="0"/>
          <a:ext cx="4563818" cy="117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• Strong: memory, RAM, new price</a:t>
          </a:r>
        </a:p>
      </dsp:txBody>
      <dsp:txXfrm>
        <a:off x="0" y="0"/>
        <a:ext cx="4563818" cy="1174750"/>
      </dsp:txXfrm>
    </dsp:sp>
    <dsp:sp modelId="{854DB74F-241C-4582-8815-09610D2895EC}">
      <dsp:nvSpPr>
        <dsp:cNvPr id="0" name=""/>
        <dsp:cNvSpPr/>
      </dsp:nvSpPr>
      <dsp:spPr>
        <a:xfrm>
          <a:off x="0" y="1174750"/>
          <a:ext cx="456381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47E3BF-02FF-4A4B-9FBF-D8EFD674ABE7}">
      <dsp:nvSpPr>
        <dsp:cNvPr id="0" name=""/>
        <dsp:cNvSpPr/>
      </dsp:nvSpPr>
      <dsp:spPr>
        <a:xfrm>
          <a:off x="0" y="1174750"/>
          <a:ext cx="4563818" cy="117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• Moderate: battery, weight</a:t>
          </a:r>
        </a:p>
      </dsp:txBody>
      <dsp:txXfrm>
        <a:off x="0" y="1174750"/>
        <a:ext cx="4563818" cy="1174750"/>
      </dsp:txXfrm>
    </dsp:sp>
    <dsp:sp modelId="{4BEBF258-9AEF-4B38-9F2B-FFCDB90C30AF}">
      <dsp:nvSpPr>
        <dsp:cNvPr id="0" name=""/>
        <dsp:cNvSpPr/>
      </dsp:nvSpPr>
      <dsp:spPr>
        <a:xfrm>
          <a:off x="0" y="2349500"/>
          <a:ext cx="456381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261D3-D3AD-40C9-9800-51A70055F051}">
      <dsp:nvSpPr>
        <dsp:cNvPr id="0" name=""/>
        <dsp:cNvSpPr/>
      </dsp:nvSpPr>
      <dsp:spPr>
        <a:xfrm>
          <a:off x="0" y="2349500"/>
          <a:ext cx="4563818" cy="117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• Negative: days used</a:t>
          </a:r>
        </a:p>
      </dsp:txBody>
      <dsp:txXfrm>
        <a:off x="0" y="2349500"/>
        <a:ext cx="4563818" cy="1174750"/>
      </dsp:txXfrm>
    </dsp:sp>
    <dsp:sp modelId="{7567E662-514E-4242-A0F1-BAE070F4F224}">
      <dsp:nvSpPr>
        <dsp:cNvPr id="0" name=""/>
        <dsp:cNvSpPr/>
      </dsp:nvSpPr>
      <dsp:spPr>
        <a:xfrm>
          <a:off x="0" y="3524250"/>
          <a:ext cx="456381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2DA005-EB83-43FD-BE38-812DC58ED768}">
      <dsp:nvSpPr>
        <dsp:cNvPr id="0" name=""/>
        <dsp:cNvSpPr/>
      </dsp:nvSpPr>
      <dsp:spPr>
        <a:xfrm>
          <a:off x="0" y="3524250"/>
          <a:ext cx="4563818" cy="117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0" y="3524250"/>
        <a:ext cx="4563818" cy="11747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503E9-FA98-417A-B299-3FE585F4F006}">
      <dsp:nvSpPr>
        <dsp:cNvPr id="0" name=""/>
        <dsp:cNvSpPr/>
      </dsp:nvSpPr>
      <dsp:spPr>
        <a:xfrm>
          <a:off x="690993" y="10725"/>
          <a:ext cx="2024437" cy="2024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42931-3929-4E81-B95F-C715CCC77093}">
      <dsp:nvSpPr>
        <dsp:cNvPr id="0" name=""/>
        <dsp:cNvSpPr/>
      </dsp:nvSpPr>
      <dsp:spPr>
        <a:xfrm>
          <a:off x="1122430" y="442163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5976A-5C60-4E2E-9A12-1956C2E4929E}">
      <dsp:nvSpPr>
        <dsp:cNvPr id="0" name=""/>
        <dsp:cNvSpPr/>
      </dsp:nvSpPr>
      <dsp:spPr>
        <a:xfrm>
          <a:off x="43836" y="2665726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• Regression Winner: Multiple Linear Regression (RMSE 0.2006, R² 0.7821)</a:t>
          </a:r>
        </a:p>
      </dsp:txBody>
      <dsp:txXfrm>
        <a:off x="43836" y="2665726"/>
        <a:ext cx="3318750" cy="720000"/>
      </dsp:txXfrm>
    </dsp:sp>
    <dsp:sp modelId="{958429B3-4203-4617-A710-1A5E894CF302}">
      <dsp:nvSpPr>
        <dsp:cNvPr id="0" name=""/>
        <dsp:cNvSpPr/>
      </dsp:nvSpPr>
      <dsp:spPr>
        <a:xfrm>
          <a:off x="4590524" y="10725"/>
          <a:ext cx="2024437" cy="2024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D4F6E-3903-428D-82E4-EFED40F3A681}">
      <dsp:nvSpPr>
        <dsp:cNvPr id="0" name=""/>
        <dsp:cNvSpPr/>
      </dsp:nvSpPr>
      <dsp:spPr>
        <a:xfrm>
          <a:off x="5021961" y="442163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15C4E-DA56-4E6C-97B0-C13CB64517E1}">
      <dsp:nvSpPr>
        <dsp:cNvPr id="0" name=""/>
        <dsp:cNvSpPr/>
      </dsp:nvSpPr>
      <dsp:spPr>
        <a:xfrm>
          <a:off x="3943368" y="2665726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• Classification Winner: Logistic Regression (Accuracy 86.3%)</a:t>
          </a:r>
        </a:p>
      </dsp:txBody>
      <dsp:txXfrm>
        <a:off x="3943368" y="2665726"/>
        <a:ext cx="33187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8DCD2-1228-4F50-8076-FBF3332B2B46}">
      <dsp:nvSpPr>
        <dsp:cNvPr id="0" name=""/>
        <dsp:cNvSpPr/>
      </dsp:nvSpPr>
      <dsp:spPr>
        <a:xfrm>
          <a:off x="700510" y="1765"/>
          <a:ext cx="1080843" cy="10808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26400-87CF-404D-99D5-14947C53308A}">
      <dsp:nvSpPr>
        <dsp:cNvPr id="0" name=""/>
        <dsp:cNvSpPr/>
      </dsp:nvSpPr>
      <dsp:spPr>
        <a:xfrm>
          <a:off x="930854" y="232109"/>
          <a:ext cx="620156" cy="6201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475FD-4C99-4789-9DD2-7FF3413A175D}">
      <dsp:nvSpPr>
        <dsp:cNvPr id="0" name=""/>
        <dsp:cNvSpPr/>
      </dsp:nvSpPr>
      <dsp:spPr>
        <a:xfrm>
          <a:off x="354994" y="1419265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• 🤝 Trust → Fair deals</a:t>
          </a:r>
        </a:p>
      </dsp:txBody>
      <dsp:txXfrm>
        <a:off x="354994" y="1419265"/>
        <a:ext cx="1771875" cy="708750"/>
      </dsp:txXfrm>
    </dsp:sp>
    <dsp:sp modelId="{6A048E0A-5BB3-4AE9-A2DC-D381EA632C31}">
      <dsp:nvSpPr>
        <dsp:cNvPr id="0" name=""/>
        <dsp:cNvSpPr/>
      </dsp:nvSpPr>
      <dsp:spPr>
        <a:xfrm>
          <a:off x="2782463" y="1765"/>
          <a:ext cx="1080843" cy="10808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9E87E-07F3-4CEC-974F-3230626867A1}">
      <dsp:nvSpPr>
        <dsp:cNvPr id="0" name=""/>
        <dsp:cNvSpPr/>
      </dsp:nvSpPr>
      <dsp:spPr>
        <a:xfrm>
          <a:off x="3012807" y="232109"/>
          <a:ext cx="620156" cy="6201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00476-AFE1-4399-BF02-9907220B4147}">
      <dsp:nvSpPr>
        <dsp:cNvPr id="0" name=""/>
        <dsp:cNvSpPr/>
      </dsp:nvSpPr>
      <dsp:spPr>
        <a:xfrm>
          <a:off x="2436948" y="1419265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📈 Profitability → Maximize revenue</a:t>
          </a:r>
        </a:p>
      </dsp:txBody>
      <dsp:txXfrm>
        <a:off x="2436948" y="1419265"/>
        <a:ext cx="1771875" cy="708750"/>
      </dsp:txXfrm>
    </dsp:sp>
    <dsp:sp modelId="{68FA5686-A62B-4104-8DE5-C1E82A73A423}">
      <dsp:nvSpPr>
        <dsp:cNvPr id="0" name=""/>
        <dsp:cNvSpPr/>
      </dsp:nvSpPr>
      <dsp:spPr>
        <a:xfrm>
          <a:off x="1741487" y="2570984"/>
          <a:ext cx="1080843" cy="10808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E642F-D011-441F-A07E-2B05B49E6D12}">
      <dsp:nvSpPr>
        <dsp:cNvPr id="0" name=""/>
        <dsp:cNvSpPr/>
      </dsp:nvSpPr>
      <dsp:spPr>
        <a:xfrm>
          <a:off x="1971830" y="2801328"/>
          <a:ext cx="620156" cy="6201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FC064-8962-4AAB-990D-2BB9FEA63D1C}">
      <dsp:nvSpPr>
        <dsp:cNvPr id="0" name=""/>
        <dsp:cNvSpPr/>
      </dsp:nvSpPr>
      <dsp:spPr>
        <a:xfrm>
          <a:off x="1395971" y="3988484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🔄 Efficiency → Fast &amp; consistent intake decisions</a:t>
          </a:r>
        </a:p>
      </dsp:txBody>
      <dsp:txXfrm>
        <a:off x="1395971" y="3988484"/>
        <a:ext cx="1771875" cy="708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2350E-9DF3-4034-8CA7-D4BB21B01631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716A-0343-470A-89F7-959A1C8BE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3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A716A-0343-470A-89F7-959A1C8BED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9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2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76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24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61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81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0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5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9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6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08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1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8.jpeg"/><Relationship Id="rId4" Type="http://schemas.openxmlformats.org/officeDocument/2006/relationships/diagramData" Target="../diagrams/data4.xm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6.xml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microsoft.com/office/2007/relationships/diagramDrawing" Target="../diagrams/drawing6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3133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5" y="804520"/>
            <a:ext cx="3132383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 sz="1800"/>
              <a:t>Predicting Fair Resale Prices for Used Smartphones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6" name="Picture 5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D5F1646B-8A86-D49F-513D-4AD48C2E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891" y="736132"/>
            <a:ext cx="3111058" cy="466076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extBox 2">
            <a:extLst>
              <a:ext uri="{FF2B5EF4-FFF2-40B4-BE49-F238E27FC236}">
                <a16:creationId xmlns:a16="http://schemas.microsoft.com/office/drawing/2014/main" id="{59FFFA91-8F95-2378-DF24-1C6D641A9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5835014"/>
              </p:ext>
            </p:extLst>
          </p:nvPr>
        </p:nvGraphicFramePr>
        <p:xfrm>
          <a:off x="690007" y="1957832"/>
          <a:ext cx="4078337" cy="350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ell phone&#10;&#10;AI-generated content may be incorrect.">
            <a:extLst>
              <a:ext uri="{FF2B5EF4-FFF2-40B4-BE49-F238E27FC236}">
                <a16:creationId xmlns:a16="http://schemas.microsoft.com/office/drawing/2014/main" id="{71AD4C60-4FE0-DC8D-CED0-90C3F86D7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5" r="-2" b="2291"/>
          <a:stretch>
            <a:fillRect/>
          </a:stretch>
        </p:blipFill>
        <p:spPr bwMode="auto">
          <a:xfrm>
            <a:off x="228" y="10"/>
            <a:ext cx="9143772" cy="685799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 sz="2100"/>
              <a:t>Correlation Insights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230609B2-BEBA-7E11-9F82-6EE9298F26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9584384"/>
              </p:ext>
            </p:extLst>
          </p:nvPr>
        </p:nvGraphicFramePr>
        <p:xfrm>
          <a:off x="3732477" y="1193800"/>
          <a:ext cx="4563818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C3F53B35-7327-CF6F-F9DE-9B2D033D6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2" r="7" b="16084"/>
          <a:stretch>
            <a:fillRect/>
          </a:stretch>
        </p:blipFill>
        <p:spPr bwMode="auto">
          <a:xfrm>
            <a:off x="0" y="10"/>
            <a:ext cx="9144000" cy="6857990"/>
          </a:xfrm>
          <a:prstGeom prst="rect">
            <a:avLst/>
          </a:prstGeom>
          <a:noFill/>
        </p:spPr>
      </p:pic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9B81D-077E-D6F4-8F65-0EBEF100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7" y="1193800"/>
            <a:ext cx="3242718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/>
              <a:t>DATA PREPROCESSING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exploration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A6FA26-0CAA-E83E-4333-223C5DD01C7D}"/>
              </a:ext>
            </a:extLst>
          </p:cNvPr>
          <p:cNvSpPr txBox="1"/>
          <p:nvPr/>
        </p:nvSpPr>
        <p:spPr>
          <a:xfrm>
            <a:off x="3732477" y="1193800"/>
            <a:ext cx="5220454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Handling Missing values, removing zeros, NA values, checked for duplicate values.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Made sure to not remove zero of rear_camera_mp or </a:t>
            </a:r>
            <a:r>
              <a:rPr lang="en-US" dirty="0" err="1"/>
              <a:t>front_camera_mp</a:t>
            </a:r>
            <a:r>
              <a:rPr lang="en-US" dirty="0"/>
              <a:t>.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Removing variables which have low correlation, (r = </a:t>
            </a:r>
            <a:r>
              <a:rPr lang="en-US"/>
              <a:t>0.15).</a:t>
            </a:r>
            <a:endParaRPr lang="en-US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Removed any outliers existing, by applying </a:t>
            </a:r>
            <a:r>
              <a:rPr lang="en-US" b="1" dirty="0"/>
              <a:t>quantile-based filtering</a:t>
            </a:r>
            <a:r>
              <a:rPr lang="en-US" dirty="0"/>
              <a:t> on extreme values of numerical features.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categorical variables were converted into numerical dummy columns before fitting the models.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Used Kernel density estimation to reveal skew and outliers</a:t>
            </a: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638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12E81-884F-0118-C13F-7972A89BCF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r="-2" b="6447"/>
          <a:stretch>
            <a:fillRect/>
          </a:stretch>
        </p:blipFill>
        <p:spPr bwMode="auto">
          <a:xfrm>
            <a:off x="20" y="10"/>
            <a:ext cx="9143751" cy="6857990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8014" y="4905349"/>
            <a:ext cx="4207985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0D26A-B8E8-05BD-4F46-C0B9233F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09" y="5239131"/>
            <a:ext cx="3959617" cy="960087"/>
          </a:xfrm>
        </p:spPr>
        <p:txBody>
          <a:bodyPr anchor="t">
            <a:normAutofit/>
          </a:bodyPr>
          <a:lstStyle/>
          <a:p>
            <a:r>
              <a:rPr lang="en-US" sz="1000">
                <a:solidFill>
                  <a:srgbClr val="FFFFFE"/>
                </a:solidFill>
              </a:rPr>
              <a:t>The Q-Q plot displays data distribution in comparison to the predicted normal distribution.  The observations should roughly fall on a straight line for data that is normally distributed.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0808" y="5073596"/>
            <a:ext cx="3962397" cy="0"/>
          </a:xfrm>
          <a:prstGeom prst="line">
            <a:avLst/>
          </a:prstGeom>
          <a:ln w="31750">
            <a:solidFill>
              <a:srgbClr val="E5323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8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lluminated server room panel">
            <a:extLst>
              <a:ext uri="{FF2B5EF4-FFF2-40B4-BE49-F238E27FC236}">
                <a16:creationId xmlns:a16="http://schemas.microsoft.com/office/drawing/2014/main" id="{580BABF2-D798-5E8D-AB42-20CE18A7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19093"/>
          <a:stretch>
            <a:fillRect/>
          </a:stretch>
        </p:blipFill>
        <p:spPr>
          <a:xfrm>
            <a:off x="1" y="10"/>
            <a:ext cx="9143771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3" y="636753"/>
            <a:ext cx="622457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7B356-C67A-7B23-590E-F886AA63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12" y="804520"/>
            <a:ext cx="5111799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dirty="0">
                <a:solidFill>
                  <a:srgbClr val="FFFFFE"/>
                </a:solidFill>
              </a:rPr>
              <a:t>DATA PARTITONING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9788" y="1847088"/>
            <a:ext cx="5110023" cy="0"/>
          </a:xfrm>
          <a:prstGeom prst="line">
            <a:avLst/>
          </a:prstGeom>
          <a:ln w="31750">
            <a:solidFill>
              <a:srgbClr val="4553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9F194D-6E1A-72D6-4008-971C2C0C13F4}"/>
              </a:ext>
            </a:extLst>
          </p:cNvPr>
          <p:cNvSpPr txBox="1"/>
          <p:nvPr/>
        </p:nvSpPr>
        <p:spPr>
          <a:xfrm>
            <a:off x="978012" y="2015733"/>
            <a:ext cx="5111799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rgbClr val="4553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FFFE"/>
                </a:solidFill>
              </a:rPr>
              <a:t>The data set is divided into 3 sets:</a:t>
            </a:r>
          </a:p>
          <a:p>
            <a:pPr lvl="0" indent="-228600" defTabSz="914400">
              <a:lnSpc>
                <a:spcPct val="110000"/>
              </a:lnSpc>
              <a:spcAft>
                <a:spcPts val="600"/>
              </a:spcAft>
              <a:buClr>
                <a:srgbClr val="4553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FFFFE"/>
                </a:solidFill>
              </a:rPr>
              <a:t>Training Set (70%)</a:t>
            </a:r>
            <a:r>
              <a:rPr lang="en-US" sz="1500">
                <a:solidFill>
                  <a:srgbClr val="FFFFFE"/>
                </a:solidFill>
              </a:rPr>
              <a:t> – used to fit the model.</a:t>
            </a:r>
          </a:p>
          <a:p>
            <a:pPr lvl="0" indent="-228600" defTabSz="914400">
              <a:lnSpc>
                <a:spcPct val="110000"/>
              </a:lnSpc>
              <a:spcAft>
                <a:spcPts val="600"/>
              </a:spcAft>
              <a:buClr>
                <a:srgbClr val="4553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FFFFE"/>
                </a:solidFill>
              </a:rPr>
              <a:t>Validation Set (15%)</a:t>
            </a:r>
            <a:r>
              <a:rPr lang="en-US" sz="1500">
                <a:solidFill>
                  <a:srgbClr val="FFFFFE"/>
                </a:solidFill>
              </a:rPr>
              <a:t> – used to tune/compare models and avoid overfitting.</a:t>
            </a:r>
          </a:p>
          <a:p>
            <a:pPr lvl="0" indent="-228600" defTabSz="914400">
              <a:lnSpc>
                <a:spcPct val="110000"/>
              </a:lnSpc>
              <a:spcAft>
                <a:spcPts val="600"/>
              </a:spcAft>
              <a:buClr>
                <a:srgbClr val="4553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FFFFE"/>
                </a:solidFill>
              </a:rPr>
              <a:t>Testing Set (15%)</a:t>
            </a:r>
            <a:r>
              <a:rPr lang="en-US" sz="1500">
                <a:solidFill>
                  <a:srgbClr val="FFFFFE"/>
                </a:solidFill>
              </a:rPr>
              <a:t> – kept aside until the end for an unbiased final evaluation.</a:t>
            </a:r>
          </a:p>
          <a:p>
            <a:pPr lvl="0" indent="-228600" defTabSz="914400">
              <a:lnSpc>
                <a:spcPct val="110000"/>
              </a:lnSpc>
              <a:spcAft>
                <a:spcPts val="600"/>
              </a:spcAft>
              <a:buClr>
                <a:srgbClr val="4553FF"/>
              </a:buClr>
              <a:buSzPct val="100000"/>
              <a:buFont typeface="Arial" panose="020B0604020202020204" pitchFamily="34" charset="0"/>
              <a:buChar char="•"/>
            </a:pPr>
            <a:endParaRPr lang="en-US" sz="1500">
              <a:solidFill>
                <a:srgbClr val="FFFFFE"/>
              </a:solidFill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rgbClr val="4553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FFFE"/>
                </a:solidFill>
              </a:rPr>
              <a:t>This 70–15–15 split gives enough data to learn, enough to tune, and a clean hold-out to judge final performance. The validation set helps improve model performance before testing. We predict log_used_price. To keep the split balanced, we create simple bins of the target and sample within bins.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rgbClr val="4553FF"/>
              </a:buClr>
              <a:buSzPct val="100000"/>
              <a:buFont typeface="Arial" panose="020B0604020202020204" pitchFamily="34" charset="0"/>
              <a:buChar char="•"/>
            </a:pPr>
            <a:endParaRPr lang="en-US" sz="150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8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67DEA452-1FED-9CD3-DC23-5A20EF34ED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grayscl/>
          </a:blip>
          <a:srcRect l="5430" r="11239"/>
          <a:stretch>
            <a:fillRect/>
          </a:stretch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A5017-854C-778B-166D-75973DAB3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000"/>
              <a:t>ALGORITHM SELECTION AND APPROACH TO EACH ALGORITHM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C35EE6-4256-6CA0-40A4-D8895F26EAFA}"/>
              </a:ext>
            </a:extLst>
          </p:cNvPr>
          <p:cNvSpPr txBox="1"/>
          <p:nvPr/>
        </p:nvSpPr>
        <p:spPr>
          <a:xfrm>
            <a:off x="3732477" y="1193800"/>
            <a:ext cx="4563818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MULTIPLE LINEAR REGRESSION</a:t>
            </a:r>
            <a:endParaRPr lang="en-US"/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KNN</a:t>
            </a:r>
            <a:endParaRPr lang="en-US"/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  <a:endParaRPr lang="en-US"/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C5.0</a:t>
            </a:r>
            <a:endParaRPr lang="en-US"/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  <a:endParaRPr lang="en-US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Algorithm has a different approach.</a:t>
            </a:r>
            <a:endParaRPr lang="en-US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Applied normalization and standardization on algorithms like KNN and Random Forest while they were not necessary for others.</a:t>
            </a:r>
            <a:endParaRPr lang="en-US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Handled factors in Multiple linear regression. </a:t>
            </a:r>
            <a:endParaRPr lang="en-US"/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76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002C038-7ABE-8AF3-E3A5-8D5605C9C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14724" y="1427304"/>
            <a:ext cx="6515100" cy="32415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u="none" strike="noStrike" normalizeH="0" baseline="0" dirty="0">
                <a:ln>
                  <a:noFill/>
                </a:ln>
              </a:rPr>
              <a:t>Multiple Linear Regression (MLR): </a:t>
            </a:r>
            <a:r>
              <a:rPr kumimoji="0" lang="en-US" altLang="en-US" sz="1200" u="none" strike="noStrike" normalizeH="0" baseline="0" dirty="0">
                <a:ln>
                  <a:noFill/>
                </a:ln>
              </a:rPr>
              <a:t>Chosen to capture the linear relationship between smartphone specifications (RAM, battery, memory, etc.) and resale price; data was standardized so coefficients are comparable.</a:t>
            </a:r>
            <a:br>
              <a:rPr kumimoji="0" lang="en-US" altLang="en-US" sz="1200" u="none" strike="noStrike" normalizeH="0" baseline="0" dirty="0">
                <a:ln>
                  <a:noFill/>
                </a:ln>
              </a:rPr>
            </a:br>
            <a:endParaRPr kumimoji="0" lang="en-US" altLang="en-US" sz="1200" u="none" strike="noStrike" normalizeH="0" baseline="0" dirty="0">
              <a:ln>
                <a:noFill/>
              </a:ln>
            </a:endParaRPr>
          </a:p>
          <a:p>
            <a:pPr marL="0" marR="0" lvl="0" indent="0" defTabSz="91440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u="none" strike="noStrike" normalizeH="0" baseline="0" dirty="0">
                <a:ln>
                  <a:noFill/>
                </a:ln>
              </a:rPr>
              <a:t>k-Nearest Neighbors (</a:t>
            </a:r>
            <a:r>
              <a:rPr kumimoji="0" lang="en-US" altLang="en-US" sz="1200" b="1" u="none" strike="noStrike" normalizeH="0" baseline="0" dirty="0" err="1">
                <a:ln>
                  <a:noFill/>
                </a:ln>
              </a:rPr>
              <a:t>kNN</a:t>
            </a:r>
            <a:r>
              <a:rPr kumimoji="0" lang="en-US" altLang="en-US" sz="1200" b="1" u="none" strike="noStrike" normalizeH="0" baseline="0" dirty="0">
                <a:ln>
                  <a:noFill/>
                </a:ln>
              </a:rPr>
              <a:t>): </a:t>
            </a:r>
            <a:r>
              <a:rPr kumimoji="0" lang="en-US" altLang="en-US" sz="1200" u="none" strike="noStrike" normalizeH="0" baseline="0" dirty="0">
                <a:ln>
                  <a:noFill/>
                </a:ln>
              </a:rPr>
              <a:t>Applied to estimate price based on similarity to nearby devices; normalization was essential because </a:t>
            </a:r>
            <a:r>
              <a:rPr kumimoji="0" lang="en-US" altLang="en-US" sz="1200" u="none" strike="noStrike" normalizeH="0" baseline="0" dirty="0" err="1">
                <a:ln>
                  <a:noFill/>
                </a:ln>
              </a:rPr>
              <a:t>kNN</a:t>
            </a:r>
            <a:r>
              <a:rPr kumimoji="0" lang="en-US" altLang="en-US" sz="1200" u="none" strike="noStrike" normalizeH="0" baseline="0" dirty="0">
                <a:ln>
                  <a:noFill/>
                </a:ln>
              </a:rPr>
              <a:t> is distance-based.</a:t>
            </a:r>
            <a:br>
              <a:rPr kumimoji="0" lang="en-US" altLang="en-US" sz="1200" u="none" strike="noStrike" normalizeH="0" baseline="0" dirty="0">
                <a:ln>
                  <a:noFill/>
                </a:ln>
              </a:rPr>
            </a:br>
            <a:endParaRPr kumimoji="0" lang="en-US" altLang="en-US" sz="1200" u="none" strike="noStrike" normalizeH="0" baseline="0" dirty="0">
              <a:ln>
                <a:noFill/>
              </a:ln>
            </a:endParaRPr>
          </a:p>
          <a:p>
            <a:pPr marL="0" marR="0" lvl="0" indent="0" defTabSz="91440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u="none" strike="noStrike" normalizeH="0" baseline="0" dirty="0">
                <a:ln>
                  <a:noFill/>
                </a:ln>
              </a:rPr>
              <a:t>Random Forest</a:t>
            </a:r>
            <a:r>
              <a:rPr kumimoji="0" lang="en-US" altLang="en-US" sz="1200" u="none" strike="noStrike" normalizeH="0" baseline="0" dirty="0">
                <a:ln>
                  <a:noFill/>
                </a:ln>
              </a:rPr>
              <a:t>: Used to improve accuracy and reduce overfitting through ensemble learning; normalization not required since trees handle raw feature scales.</a:t>
            </a:r>
            <a:br>
              <a:rPr kumimoji="0" lang="en-US" altLang="en-US" sz="1200" u="none" strike="noStrike" normalizeH="0" baseline="0" dirty="0">
                <a:ln>
                  <a:noFill/>
                </a:ln>
              </a:rPr>
            </a:br>
            <a:br>
              <a:rPr lang="en-US" altLang="en-US" sz="1200" dirty="0"/>
            </a:br>
            <a:r>
              <a:rPr lang="en-US" sz="1200" b="1" dirty="0"/>
              <a:t>C5.0 Classification Tree:</a:t>
            </a:r>
            <a:r>
              <a:rPr lang="en-US" sz="1200" dirty="0"/>
              <a:t> Chosen to classify smartphone prices into categories (such as high vs low) using rule-based splits on specifications; normalization was not required since tree-based algorithms are scale-independent.</a:t>
            </a:r>
            <a:br>
              <a:rPr kumimoji="0" lang="en-US" altLang="en-US" sz="1200" u="none" strike="noStrike" normalizeH="0" baseline="0" dirty="0">
                <a:ln>
                  <a:noFill/>
                </a:ln>
              </a:rPr>
            </a:br>
            <a:endParaRPr kumimoji="0" lang="en-US" altLang="en-US" sz="1200" u="none" strike="noStrike" normalizeH="0" baseline="0" dirty="0">
              <a:ln>
                <a:noFill/>
              </a:ln>
            </a:endParaRPr>
          </a:p>
          <a:p>
            <a:pPr marL="0" marR="0" lvl="0" indent="0" defTabSz="91440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u="none" strike="noStrike" normalizeH="0" baseline="0" dirty="0">
                <a:ln>
                  <a:noFill/>
                </a:ln>
              </a:rPr>
              <a:t>Logistic Regression</a:t>
            </a:r>
            <a:r>
              <a:rPr kumimoji="0" lang="en-US" altLang="en-US" sz="1200" u="none" strike="noStrike" normalizeH="0" baseline="0" dirty="0">
                <a:ln>
                  <a:noFill/>
                </a:ln>
              </a:rPr>
              <a:t> (for classification): Used to classify devices into high/low price categories; features were standardized to stabilize coefficients and improve convergence.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4724" y="1094758"/>
            <a:ext cx="65151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4724" y="4923706"/>
            <a:ext cx="65151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45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Vibrant green forest">
            <a:extLst>
              <a:ext uri="{FF2B5EF4-FFF2-40B4-BE49-F238E27FC236}">
                <a16:creationId xmlns:a16="http://schemas.microsoft.com/office/drawing/2014/main" id="{B63DFF42-39E0-1DB8-2810-F49503E2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2999" r="8002" b="-1"/>
          <a:stretch>
            <a:fillRect/>
          </a:stretch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 sz="2900" dirty="0"/>
              <a:t>Models Compared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32477" y="1193800"/>
            <a:ext cx="4563818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rgbClr val="FFFFFF"/>
                </a:solidFill>
              </a:defRPr>
            </a:pPr>
            <a:r>
              <a:rPr lang="en-US" dirty="0"/>
              <a:t>• Regression: Multiple Linear Regression, k-NN, Random Forest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rgbClr val="FFFFFF"/>
                </a:solidFill>
              </a:defRPr>
            </a:pPr>
            <a:r>
              <a:rPr lang="en-US" dirty="0"/>
              <a:t>• Classification: Logistic Regression, C5.0 Decision Tree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rgbClr val="FFFFFF"/>
                </a:solidFill>
              </a:defRPr>
            </a:pPr>
            <a:r>
              <a:rPr lang="en-US" dirty="0"/>
              <a:t>• Performance compared using RMSE, R², Accuracy</a:t>
            </a:r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2DFB5E-ACAE-ECBD-2EEE-1B0F9E0B0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060966"/>
              </p:ext>
            </p:extLst>
          </p:nvPr>
        </p:nvGraphicFramePr>
        <p:xfrm>
          <a:off x="1179692" y="274058"/>
          <a:ext cx="6657420" cy="17339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1484">
                  <a:extLst>
                    <a:ext uri="{9D8B030D-6E8A-4147-A177-3AD203B41FA5}">
                      <a16:colId xmlns:a16="http://schemas.microsoft.com/office/drawing/2014/main" val="2277620167"/>
                    </a:ext>
                  </a:extLst>
                </a:gridCol>
                <a:gridCol w="1331484">
                  <a:extLst>
                    <a:ext uri="{9D8B030D-6E8A-4147-A177-3AD203B41FA5}">
                      <a16:colId xmlns:a16="http://schemas.microsoft.com/office/drawing/2014/main" val="3563695736"/>
                    </a:ext>
                  </a:extLst>
                </a:gridCol>
                <a:gridCol w="1331484">
                  <a:extLst>
                    <a:ext uri="{9D8B030D-6E8A-4147-A177-3AD203B41FA5}">
                      <a16:colId xmlns:a16="http://schemas.microsoft.com/office/drawing/2014/main" val="1237873788"/>
                    </a:ext>
                  </a:extLst>
                </a:gridCol>
                <a:gridCol w="1331484">
                  <a:extLst>
                    <a:ext uri="{9D8B030D-6E8A-4147-A177-3AD203B41FA5}">
                      <a16:colId xmlns:a16="http://schemas.microsoft.com/office/drawing/2014/main" val="1269632620"/>
                    </a:ext>
                  </a:extLst>
                </a:gridCol>
                <a:gridCol w="1331484">
                  <a:extLst>
                    <a:ext uri="{9D8B030D-6E8A-4147-A177-3AD203B41FA5}">
                      <a16:colId xmlns:a16="http://schemas.microsoft.com/office/drawing/2014/main" val="557978387"/>
                    </a:ext>
                  </a:extLst>
                </a:gridCol>
              </a:tblGrid>
              <a:tr h="3995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MODEL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MAE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MSE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RMSE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 SQUARE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7567227"/>
                  </a:ext>
                </a:extLst>
              </a:tr>
              <a:tr h="671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Multiple Linear Regression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0.1633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0.0406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0.2015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0.7862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44994"/>
                  </a:ext>
                </a:extLst>
              </a:tr>
              <a:tr h="2638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K-NN (k=15)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0.1746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0.0472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0.2173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0.7515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8031084"/>
                  </a:ext>
                </a:extLst>
              </a:tr>
              <a:tr h="3995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Random Forest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0.1714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0.0452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0.2126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0.7622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09905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5BEB7D82-4D78-F4A9-2FA6-C7E5492F3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8" y="2681712"/>
            <a:ext cx="688887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Validation Comparison: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A281E-B0CC-2984-F47F-5981DEDD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900" y="967167"/>
            <a:ext cx="3113479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2900"/>
              <a:t>COMPARISON OF MODELS IN CLASSIFICATION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F1E277-81C7-6913-6F11-8267B6952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735" y="3529159"/>
            <a:ext cx="3121867" cy="16065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91440" rIns="91440" bIns="9144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defTabSz="91440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00000"/>
              <a:tabLst/>
            </a:pPr>
            <a:r>
              <a:rPr kumimoji="0" lang="en-US" altLang="en-US" sz="1400" i="0" u="none" strike="noStrike" cap="all" normalizeH="0">
                <a:ln>
                  <a:noFill/>
                </a:ln>
              </a:rPr>
              <a:t>Validation comparison: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34735" y="3526496"/>
            <a:ext cx="311244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CEBA4F-DF5B-9FA1-62DF-D77FD838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026269"/>
              </p:ext>
            </p:extLst>
          </p:nvPr>
        </p:nvGraphicFramePr>
        <p:xfrm>
          <a:off x="847521" y="2657707"/>
          <a:ext cx="3720335" cy="956515"/>
        </p:xfrm>
        <a:graphic>
          <a:graphicData uri="http://schemas.openxmlformats.org/drawingml/2006/table">
            <a:tbl>
              <a:tblPr firstRow="1" firstCol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617310">
                  <a:extLst>
                    <a:ext uri="{9D8B030D-6E8A-4147-A177-3AD203B41FA5}">
                      <a16:colId xmlns:a16="http://schemas.microsoft.com/office/drawing/2014/main" val="3414025270"/>
                    </a:ext>
                  </a:extLst>
                </a:gridCol>
                <a:gridCol w="696401">
                  <a:extLst>
                    <a:ext uri="{9D8B030D-6E8A-4147-A177-3AD203B41FA5}">
                      <a16:colId xmlns:a16="http://schemas.microsoft.com/office/drawing/2014/main" val="4265238945"/>
                    </a:ext>
                  </a:extLst>
                </a:gridCol>
                <a:gridCol w="646969">
                  <a:extLst>
                    <a:ext uri="{9D8B030D-6E8A-4147-A177-3AD203B41FA5}">
                      <a16:colId xmlns:a16="http://schemas.microsoft.com/office/drawing/2014/main" val="594413556"/>
                    </a:ext>
                  </a:extLst>
                </a:gridCol>
                <a:gridCol w="642026">
                  <a:extLst>
                    <a:ext uri="{9D8B030D-6E8A-4147-A177-3AD203B41FA5}">
                      <a16:colId xmlns:a16="http://schemas.microsoft.com/office/drawing/2014/main" val="2213012186"/>
                    </a:ext>
                  </a:extLst>
                </a:gridCol>
                <a:gridCol w="460774">
                  <a:extLst>
                    <a:ext uri="{9D8B030D-6E8A-4147-A177-3AD203B41FA5}">
                      <a16:colId xmlns:a16="http://schemas.microsoft.com/office/drawing/2014/main" val="1749571653"/>
                    </a:ext>
                  </a:extLst>
                </a:gridCol>
                <a:gridCol w="656855">
                  <a:extLst>
                    <a:ext uri="{9D8B030D-6E8A-4147-A177-3AD203B41FA5}">
                      <a16:colId xmlns:a16="http://schemas.microsoft.com/office/drawing/2014/main" val="650603342"/>
                    </a:ext>
                  </a:extLst>
                </a:gridCol>
              </a:tblGrid>
              <a:tr h="361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b="0" kern="0" cap="none" spc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7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b="0" kern="0" cap="none" spc="0">
                          <a:solidFill>
                            <a:schemeClr val="bg1"/>
                          </a:solidFill>
                          <a:effectLst/>
                        </a:rPr>
                        <a:t>ACCURACY </a:t>
                      </a:r>
                      <a:endParaRPr lang="en-US" sz="7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b="0" kern="0" cap="none" spc="0">
                          <a:solidFill>
                            <a:schemeClr val="bg1"/>
                          </a:solidFill>
                          <a:effectLst/>
                        </a:rPr>
                        <a:t>SENSITIVITY</a:t>
                      </a:r>
                      <a:endParaRPr lang="en-US" sz="7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b="0" kern="0" cap="none" spc="0">
                          <a:solidFill>
                            <a:schemeClr val="bg1"/>
                          </a:solidFill>
                          <a:effectLst/>
                        </a:rPr>
                        <a:t>SPECIFICITY</a:t>
                      </a:r>
                      <a:endParaRPr lang="en-US" sz="7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b="0" kern="0" cap="none" spc="0">
                          <a:solidFill>
                            <a:schemeClr val="bg1"/>
                          </a:solidFill>
                          <a:effectLst/>
                        </a:rPr>
                        <a:t>KAPPA</a:t>
                      </a:r>
                      <a:endParaRPr lang="en-US" sz="7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b="0" kern="0" cap="none" spc="0">
                          <a:solidFill>
                            <a:schemeClr val="bg1"/>
                          </a:solidFill>
                          <a:effectLst/>
                        </a:rPr>
                        <a:t>BALANCED ACC</a:t>
                      </a:r>
                      <a:endParaRPr lang="en-US" sz="7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817855"/>
                  </a:ext>
                </a:extLst>
              </a:tr>
              <a:tr h="233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 dirty="0">
                          <a:solidFill>
                            <a:schemeClr val="tx1"/>
                          </a:solidFill>
                          <a:effectLst/>
                        </a:rPr>
                        <a:t>C5.0</a:t>
                      </a:r>
                      <a:endParaRPr lang="en-US" sz="7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tx1"/>
                          </a:solidFill>
                          <a:effectLst/>
                        </a:rPr>
                        <a:t>0.8640</a:t>
                      </a:r>
                      <a:endParaRPr lang="en-US" sz="7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tx1"/>
                          </a:solidFill>
                          <a:effectLst/>
                        </a:rPr>
                        <a:t>0.8683</a:t>
                      </a:r>
                      <a:endParaRPr lang="en-US" sz="7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tx1"/>
                          </a:solidFill>
                          <a:effectLst/>
                        </a:rPr>
                        <a:t>0.8598</a:t>
                      </a:r>
                      <a:endParaRPr lang="en-US" sz="7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tx1"/>
                          </a:solidFill>
                          <a:effectLst/>
                        </a:rPr>
                        <a:t>0.7281</a:t>
                      </a:r>
                      <a:endParaRPr lang="en-US" sz="7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tx1"/>
                          </a:solidFill>
                          <a:effectLst/>
                        </a:rPr>
                        <a:t>0.8640</a:t>
                      </a:r>
                      <a:endParaRPr lang="en-US" sz="7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217962"/>
                  </a:ext>
                </a:extLst>
              </a:tr>
              <a:tr h="361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bg1"/>
                          </a:solidFill>
                          <a:effectLst/>
                        </a:rPr>
                        <a:t>Logistic Regression</a:t>
                      </a:r>
                      <a:endParaRPr lang="en-US" sz="7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tx1"/>
                          </a:solidFill>
                          <a:effectLst/>
                        </a:rPr>
                        <a:t>0.8731</a:t>
                      </a:r>
                      <a:endParaRPr lang="en-US" sz="7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tx1"/>
                          </a:solidFill>
                          <a:effectLst/>
                        </a:rPr>
                        <a:t>0.8683</a:t>
                      </a:r>
                      <a:endParaRPr lang="en-US" sz="7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tx1"/>
                          </a:solidFill>
                          <a:effectLst/>
                        </a:rPr>
                        <a:t>0.8780</a:t>
                      </a:r>
                      <a:endParaRPr lang="en-US" sz="7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>
                          <a:solidFill>
                            <a:schemeClr val="tx1"/>
                          </a:solidFill>
                          <a:effectLst/>
                        </a:rPr>
                        <a:t>0.7462</a:t>
                      </a:r>
                      <a:endParaRPr lang="en-US" sz="7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700" kern="0" cap="none" spc="0" dirty="0">
                          <a:solidFill>
                            <a:schemeClr val="tx1"/>
                          </a:solidFill>
                          <a:effectLst/>
                        </a:rPr>
                        <a:t>0.8732</a:t>
                      </a:r>
                      <a:endParaRPr lang="en-US" sz="7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691" marR="35591" marT="47455" marB="4745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896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152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 sz="3500"/>
              <a:t>Best Performing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853754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2" name="TextBox 2">
            <a:extLst>
              <a:ext uri="{FF2B5EF4-FFF2-40B4-BE49-F238E27FC236}">
                <a16:creationId xmlns:a16="http://schemas.microsoft.com/office/drawing/2014/main" id="{60728C63-B451-502A-C50D-4F55829767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233035"/>
              </p:ext>
            </p:extLst>
          </p:nvPr>
        </p:nvGraphicFramePr>
        <p:xfrm>
          <a:off x="1090422" y="2658273"/>
          <a:ext cx="7305955" cy="339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Desk with productivity items">
            <a:extLst>
              <a:ext uri="{FF2B5EF4-FFF2-40B4-BE49-F238E27FC236}">
                <a16:creationId xmlns:a16="http://schemas.microsoft.com/office/drawing/2014/main" id="{BD60620F-0977-B5F7-69D7-740281D3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1002" r="-1" b="-1"/>
          <a:stretch>
            <a:fillRect/>
          </a:stretch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3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1193800"/>
            <a:ext cx="28271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 sz="3600" dirty="0" err="1"/>
              <a:t>BusinesS</a:t>
            </a:r>
            <a:r>
              <a:rPr lang="en-US" sz="3600" dirty="0"/>
              <a:t> Value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8" name="TextBox 2">
            <a:extLst>
              <a:ext uri="{FF2B5EF4-FFF2-40B4-BE49-F238E27FC236}">
                <a16:creationId xmlns:a16="http://schemas.microsoft.com/office/drawing/2014/main" id="{8A4CC72C-F35A-D641-DC5E-9CA4DECF0044}"/>
              </a:ext>
            </a:extLst>
          </p:cNvPr>
          <p:cNvGraphicFramePr/>
          <p:nvPr/>
        </p:nvGraphicFramePr>
        <p:xfrm>
          <a:off x="3732477" y="1193800"/>
          <a:ext cx="4563818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3133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5" y="804520"/>
            <a:ext cx="3132383" cy="10492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/>
              <a:t>The Challenge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026" name="Picture 2" descr="Buying and Selling Using Smartphone ...">
            <a:extLst>
              <a:ext uri="{FF2B5EF4-FFF2-40B4-BE49-F238E27FC236}">
                <a16:creationId xmlns:a16="http://schemas.microsoft.com/office/drawing/2014/main" id="{744C4166-DA1C-E9C1-894B-AF2335389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0808" y="1275798"/>
            <a:ext cx="3720331" cy="372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104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extBox 2">
            <a:extLst>
              <a:ext uri="{FF2B5EF4-FFF2-40B4-BE49-F238E27FC236}">
                <a16:creationId xmlns:a16="http://schemas.microsoft.com/office/drawing/2014/main" id="{BB9480BC-B5B9-89EE-06FA-24916CD15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666177"/>
              </p:ext>
            </p:extLst>
          </p:nvPr>
        </p:nvGraphicFramePr>
        <p:xfrm>
          <a:off x="1088685" y="2015732"/>
          <a:ext cx="3129159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BA59B-DD6A-123B-DECC-04FE4FCC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57" y="1600199"/>
            <a:ext cx="2654449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0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CONCLUSION &amp; Business recommendation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872054-991F-130E-4BD1-415DB1F2F90A}"/>
              </a:ext>
            </a:extLst>
          </p:cNvPr>
          <p:cNvSpPr txBox="1"/>
          <p:nvPr/>
        </p:nvSpPr>
        <p:spPr>
          <a:xfrm>
            <a:off x="3693638" y="1600199"/>
            <a:ext cx="4597502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Both models of Multi Linear Regression and Logistic Regression should be used, to get precise resale value and for validation as a double check.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As well as in case of special occasions businesses give discounts, they can use the second model to see which band the smartphone goes into, “high” yes can give discounts.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Get stock with good RAM and internal memory, which not only attracts customers but also has high resale price ensuring the business profit. </a:t>
            </a:r>
          </a:p>
        </p:txBody>
      </p:sp>
    </p:spTree>
    <p:extLst>
      <p:ext uri="{BB962C8B-B14F-4D97-AF65-F5344CB8AC3E}">
        <p14:creationId xmlns:p14="http://schemas.microsoft.com/office/powerpoint/2010/main" val="1744668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2303047"/>
            <a:ext cx="2454070" cy="2674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 sz="2400"/>
              <a:t>Conclusion &amp; Future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2146542"/>
            <a:ext cx="24540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685" y="3122496"/>
            <a:ext cx="264761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extBox 2">
            <a:extLst>
              <a:ext uri="{FF2B5EF4-FFF2-40B4-BE49-F238E27FC236}">
                <a16:creationId xmlns:a16="http://schemas.microsoft.com/office/drawing/2014/main" id="{E11D4D78-07F8-DD10-671C-2FA6CA03A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309639"/>
              </p:ext>
            </p:extLst>
          </p:nvPr>
        </p:nvGraphicFramePr>
        <p:xfrm>
          <a:off x="3856434" y="803275"/>
          <a:ext cx="4435078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8242-70CD-D403-5347-99CAD503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rPr lang="en-US" dirty="0"/>
              <a:t>HOPE YOU HAVE A PROFITABLE business, thank you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B7822425-C8E5-A8B0-D9E0-7DD9A5B17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684" y="2015732"/>
            <a:ext cx="3450613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3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 sz="3800"/>
              <a:t>Project Goals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853754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D1E19F7-801A-3E86-3B1E-3E06001F5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945198"/>
              </p:ext>
            </p:extLst>
          </p:nvPr>
        </p:nvGraphicFramePr>
        <p:xfrm>
          <a:off x="810883" y="2817962"/>
          <a:ext cx="7480629" cy="3236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5EC53-1AE9-4C64-B9A8-265B88790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5" y="804519"/>
            <a:ext cx="3243834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2400"/>
              <a:t>WHY THESE GOALS 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853754"/>
            <a:ext cx="324383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 descr="A group of colorful banners&#10;&#10;AI-generated content may be incorrect.">
            <a:extLst>
              <a:ext uri="{FF2B5EF4-FFF2-40B4-BE49-F238E27FC236}">
                <a16:creationId xmlns:a16="http://schemas.microsoft.com/office/drawing/2014/main" id="{88325493-3525-B8C6-D3B2-59A6A8A40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45214"/>
            <a:ext cx="1925241" cy="1925241"/>
          </a:xfrm>
          <a:prstGeom prst="rect">
            <a:avLst/>
          </a:prstGeom>
        </p:spPr>
      </p:pic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AB78F385-27CC-50CD-8D9F-E9F1A2577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767254"/>
              </p:ext>
            </p:extLst>
          </p:nvPr>
        </p:nvGraphicFramePr>
        <p:xfrm>
          <a:off x="1088684" y="2015732"/>
          <a:ext cx="3243835" cy="407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29B1B63-4A4D-CD1B-C43E-46D9EAA734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9536" y="2015732"/>
            <a:ext cx="2619375" cy="1743075"/>
          </a:xfrm>
          <a:prstGeom prst="rect">
            <a:avLst/>
          </a:prstGeom>
        </p:spPr>
      </p:pic>
      <p:pic>
        <p:nvPicPr>
          <p:cNvPr id="1026" name="Picture 2" descr="Negotiating with Suppliers that have ALL the Bargaining Power - Global  Leaders in Procurement &amp; Negotiations (PSCMInstitute.com)">
            <a:extLst>
              <a:ext uri="{FF2B5EF4-FFF2-40B4-BE49-F238E27FC236}">
                <a16:creationId xmlns:a16="http://schemas.microsoft.com/office/drawing/2014/main" id="{AF223448-8B1F-AB37-F3A7-C31A874D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122" y="4752291"/>
            <a:ext cx="1823422" cy="102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10976419-27C0-49D0-C114-0ECBDC5E5D82}"/>
              </a:ext>
            </a:extLst>
          </p:cNvPr>
          <p:cNvSpPr/>
          <p:nvPr/>
        </p:nvSpPr>
        <p:spPr>
          <a:xfrm>
            <a:off x="6561975" y="5105930"/>
            <a:ext cx="403412" cy="46795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316F1731-3564-9646-5845-22FBD9F24279}"/>
              </a:ext>
            </a:extLst>
          </p:cNvPr>
          <p:cNvSpPr/>
          <p:nvPr/>
        </p:nvSpPr>
        <p:spPr>
          <a:xfrm>
            <a:off x="4011196" y="5963303"/>
            <a:ext cx="882127" cy="425734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B4C95678-DA54-7A2D-25C8-A3AE4CF3F5D9}"/>
              </a:ext>
            </a:extLst>
          </p:cNvPr>
          <p:cNvSpPr/>
          <p:nvPr/>
        </p:nvSpPr>
        <p:spPr>
          <a:xfrm>
            <a:off x="4318468" y="2171469"/>
            <a:ext cx="1216152" cy="73152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07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3133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5" y="804520"/>
            <a:ext cx="3132383" cy="10492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 dirty="0"/>
              <a:t>Dataset &amp; Features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A5086-41A8-2990-BF64-840A8918DA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0" r="45253" b="20157"/>
          <a:stretch>
            <a:fillRect/>
          </a:stretch>
        </p:blipFill>
        <p:spPr bwMode="auto">
          <a:xfrm>
            <a:off x="4467185" y="2169076"/>
            <a:ext cx="4176377" cy="169748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C0B13F2C-03AA-447B-C387-0ED008546C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984186"/>
              </p:ext>
            </p:extLst>
          </p:nvPr>
        </p:nvGraphicFramePr>
        <p:xfrm>
          <a:off x="1088685" y="1846028"/>
          <a:ext cx="3546575" cy="362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defRPr sz="3800" b="1">
                <a:solidFill>
                  <a:srgbClr val="00B0F0"/>
                </a:solidFill>
              </a:defRPr>
            </a:pPr>
            <a:r>
              <a:rPr lang="en-US" sz="1900"/>
              <a:t>Exploration &amp; Insights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3528543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red rectangular object with black lines&#10;&#10;AI-generated content may be incorrect.">
            <a:extLst>
              <a:ext uri="{FF2B5EF4-FFF2-40B4-BE49-F238E27FC236}">
                <a16:creationId xmlns:a16="http://schemas.microsoft.com/office/drawing/2014/main" id="{6C2456B7-E03F-DA54-0B0D-BF2A5C00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09" y="2132463"/>
            <a:ext cx="2769862" cy="1846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ACC42C-F767-7DF4-1D1F-7A4978F43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65" y="805269"/>
            <a:ext cx="2765376" cy="1843584"/>
          </a:xfrm>
          <a:prstGeom prst="rect">
            <a:avLst/>
          </a:prstGeom>
        </p:spPr>
      </p:pic>
      <p:pic>
        <p:nvPicPr>
          <p:cNvPr id="8" name="Picture 7" descr="A red graph with black text&#10;&#10;AI-generated content may be incorrect.">
            <a:extLst>
              <a:ext uri="{FF2B5EF4-FFF2-40B4-BE49-F238E27FC236}">
                <a16:creationId xmlns:a16="http://schemas.microsoft.com/office/drawing/2014/main" id="{C4FEFB27-6EE3-898A-378E-3A2608D67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97" y="4215442"/>
            <a:ext cx="2765376" cy="18435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84888FC2-643B-1615-A071-7D6AC4D7F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312571"/>
              </p:ext>
            </p:extLst>
          </p:nvPr>
        </p:nvGraphicFramePr>
        <p:xfrm>
          <a:off x="235822" y="4215442"/>
          <a:ext cx="3772586" cy="2369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9" descr="A graph of a distribution of battery&#10;&#10;AI-generated content may be incorrect.">
            <a:extLst>
              <a:ext uri="{FF2B5EF4-FFF2-40B4-BE49-F238E27FC236}">
                <a16:creationId xmlns:a16="http://schemas.microsoft.com/office/drawing/2014/main" id="{E10E198D-1385-E46E-7A41-6A32F03A7E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" y="212020"/>
            <a:ext cx="2758306" cy="1838999"/>
          </a:xfrm>
          <a:prstGeom prst="rect">
            <a:avLst/>
          </a:prstGeom>
        </p:spPr>
      </p:pic>
      <p:pic>
        <p:nvPicPr>
          <p:cNvPr id="12" name="Picture 11" descr="A diagram of a battery&#10;&#10;AI-generated content may be incorrect.">
            <a:extLst>
              <a:ext uri="{FF2B5EF4-FFF2-40B4-BE49-F238E27FC236}">
                <a16:creationId xmlns:a16="http://schemas.microsoft.com/office/drawing/2014/main" id="{A24DEA73-2B8D-83DE-BB67-C6570E7EBD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40" y="334825"/>
            <a:ext cx="2172713" cy="14482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85D4A50-6846-431E-A61E-5C6DC099C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9B42900-5FB1-48E3-ACEA-FA763F268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3D9885-0B3B-42FF-9D61-60DAE1CB0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5A18FAB-584B-4F26-9CF2-677F6991D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4179" y="482171"/>
            <a:ext cx="3055900" cy="5149101"/>
            <a:chOff x="7463259" y="583365"/>
            <a:chExt cx="4074533" cy="518192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EB803CD-6D21-4F72-98EC-CD72881D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2D59006-30FA-4C89-B82C-414CB766E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 descr="Mobile device with apps">
            <a:extLst>
              <a:ext uri="{FF2B5EF4-FFF2-40B4-BE49-F238E27FC236}">
                <a16:creationId xmlns:a16="http://schemas.microsoft.com/office/drawing/2014/main" id="{1FD63708-A2E4-DE43-FAEC-EEA7F54A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84" r="18015" b="3"/>
          <a:stretch>
            <a:fillRect/>
          </a:stretch>
        </p:blipFill>
        <p:spPr>
          <a:xfrm>
            <a:off x="959644" y="1116344"/>
            <a:ext cx="2099327" cy="1850789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9E3E53F-B8EC-4C5F-9FC6-511053D0C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9081" y="1847088"/>
            <a:ext cx="4161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83E10C-6ABD-311F-053F-6039B285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342" y="804519"/>
            <a:ext cx="4162768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/>
              <a:t>Insights into the datA</a:t>
            </a:r>
          </a:p>
        </p:txBody>
      </p:sp>
      <p:pic>
        <p:nvPicPr>
          <p:cNvPr id="3" name="Picture 2" descr="A graph of a device brand distribution&#10;&#10;AI-generated content may be incorrect.">
            <a:extLst>
              <a:ext uri="{FF2B5EF4-FFF2-40B4-BE49-F238E27FC236}">
                <a16:creationId xmlns:a16="http://schemas.microsoft.com/office/drawing/2014/main" id="{22AA88E2-287F-D363-61D3-891398E30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7" r="5393" b="11"/>
          <a:stretch>
            <a:fillRect/>
          </a:stretch>
        </p:blipFill>
        <p:spPr>
          <a:xfrm>
            <a:off x="959644" y="3131726"/>
            <a:ext cx="2099327" cy="18507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DA842BC-6E67-760D-CFA4-FE2BCFB7BE15}"/>
              </a:ext>
            </a:extLst>
          </p:cNvPr>
          <p:cNvSpPr txBox="1"/>
          <p:nvPr/>
        </p:nvSpPr>
        <p:spPr>
          <a:xfrm>
            <a:off x="3897342" y="2015732"/>
            <a:ext cx="416276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lvl="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dataset encompasses a diverse array of brands from both the premium and budget segments, including Samsung, Apple, Huawei, Oppo, Vivo, and others.</a:t>
            </a:r>
          </a:p>
          <a:p>
            <a:pPr marL="285750" lvl="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Samsung is the most common brand, with approximately above 350 devices, followed by Huawei.</a:t>
            </a:r>
          </a:p>
          <a:p>
            <a:pPr marL="285750" lvl="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Apple products are less common but usually have a higher resale value.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4EEF8F14-688E-4183-927F-F2F26971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10D637D-57B0-4D5B-859D-4528AFFF6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1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85F1D78-FD9F-4432-B90E-00D863D4F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F47C422-E141-4484-A58E-A1A3B656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A0C8A2-5797-403D-A628-7C98BC65B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AB1130-8367-405F-A4A7-3CBD2F2E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1E64A39-1004-422F-A486-67061CA3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7EC08E-5D20-4431-8EE0-B242CBDF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EEB52-9CAC-70D1-C8D9-39925C1C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2600"/>
              <a:t>Predictor relevancy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3827C31-E7B1-4179-8774-BD1A7B9E2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3528543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A1CECA-29F6-4E33-95E7-19157ED5F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1"/>
            <a:ext cx="5670087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206F2-EA0A-4FAB-903F-F3BBE8AB9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879DCCD-E681-4A6F-A632-C5B686EF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graph of a memory&#10;&#10;AI-generated content may be incorrect.">
            <a:extLst>
              <a:ext uri="{FF2B5EF4-FFF2-40B4-BE49-F238E27FC236}">
                <a16:creationId xmlns:a16="http://schemas.microsoft.com/office/drawing/2014/main" id="{126C54BA-32A4-4E30-F89C-B1D6CDB10C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41349" b="-4"/>
          <a:stretch>
            <a:fillRect/>
          </a:stretch>
        </p:blipFill>
        <p:spPr bwMode="auto">
          <a:xfrm>
            <a:off x="3496235" y="1150073"/>
            <a:ext cx="2758858" cy="383244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74BDA2E3-13B4-C3A5-94A9-9B4824157D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5" r="28" b="28"/>
          <a:stretch>
            <a:fillRect/>
          </a:stretch>
        </p:blipFill>
        <p:spPr bwMode="auto">
          <a:xfrm>
            <a:off x="6377856" y="1119484"/>
            <a:ext cx="1802787" cy="147958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graph of a normalized price&#10;&#10;AI-generated content may be incorrect.">
            <a:extLst>
              <a:ext uri="{FF2B5EF4-FFF2-40B4-BE49-F238E27FC236}">
                <a16:creationId xmlns:a16="http://schemas.microsoft.com/office/drawing/2014/main" id="{683296EB-67E4-F53E-F204-5C66D7D91F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9" r="19468"/>
          <a:stretch>
            <a:fillRect/>
          </a:stretch>
        </p:blipFill>
        <p:spPr bwMode="auto">
          <a:xfrm>
            <a:off x="6377857" y="2750597"/>
            <a:ext cx="1802786" cy="222199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215A9CC-FE8E-42FC-888D-D6EAA1996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2F53D-B9AF-476D-B4EF-B13D2045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F8DA5D4D-4058-8CBF-2370-903A4A3EAED0}"/>
              </a:ext>
            </a:extLst>
          </p:cNvPr>
          <p:cNvSpPr/>
          <p:nvPr/>
        </p:nvSpPr>
        <p:spPr>
          <a:xfrm>
            <a:off x="5152913" y="323267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72A74BB-8FA5-71A1-4711-3C07E9C310AE}"/>
              </a:ext>
            </a:extLst>
          </p:cNvPr>
          <p:cNvSpPr/>
          <p:nvPr/>
        </p:nvSpPr>
        <p:spPr>
          <a:xfrm>
            <a:off x="7922023" y="2195753"/>
            <a:ext cx="217122" cy="3317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260B723-5FE6-0972-F5F1-E6EDC9D0CBB1}"/>
              </a:ext>
            </a:extLst>
          </p:cNvPr>
          <p:cNvSpPr/>
          <p:nvPr/>
        </p:nvSpPr>
        <p:spPr>
          <a:xfrm>
            <a:off x="7714162" y="3968745"/>
            <a:ext cx="310988" cy="57822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5603F-2E30-E277-E853-FDF8ED2C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994" y="707475"/>
            <a:ext cx="2368182" cy="1312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2400"/>
              <a:t>Correlation insights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66994" y="2146542"/>
            <a:ext cx="23681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685" y="3122496"/>
            <a:ext cx="264761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A grid of blue squares&#10;&#10;AI-generated content may be incorrect.">
            <a:extLst>
              <a:ext uri="{FF2B5EF4-FFF2-40B4-BE49-F238E27FC236}">
                <a16:creationId xmlns:a16="http://schemas.microsoft.com/office/drawing/2014/main" id="{9741E3E4-2347-6C25-DA7D-98E1C096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1300621"/>
            <a:ext cx="4320765" cy="4320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AFA0C-A4E3-FCAA-0CDA-76E3806DC13E}"/>
              </a:ext>
            </a:extLst>
          </p:cNvPr>
          <p:cNvSpPr txBox="1"/>
          <p:nvPr/>
        </p:nvSpPr>
        <p:spPr>
          <a:xfrm>
            <a:off x="5665603" y="2273608"/>
            <a:ext cx="2369574" cy="3940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indent="-228600" defTabSz="914400">
              <a:lnSpc>
                <a:spcPct val="110000"/>
              </a:lnSpc>
              <a:spcAft>
                <a:spcPts val="8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The pairs plot indicates strong positive correlations:</a:t>
            </a:r>
          </a:p>
          <a:p>
            <a:pPr marL="342900" marR="0" lvl="0" indent="-228600" defTabSz="914400">
              <a:lnSpc>
                <a:spcPct val="11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Internal memory and RAM with normalized prices.</a:t>
            </a:r>
          </a:p>
          <a:p>
            <a:pPr marL="342900" marR="0" lvl="0" indent="-228600" defTabSz="914400">
              <a:lnSpc>
                <a:spcPct val="110000"/>
              </a:lnSpc>
              <a:spcAft>
                <a:spcPts val="8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Battery capacity and weight show moderate correlation.</a:t>
            </a:r>
          </a:p>
          <a:p>
            <a:pPr marL="0" marR="0" indent="-228600" defTabSz="914400">
              <a:lnSpc>
                <a:spcPct val="110000"/>
              </a:lnSpc>
              <a:spcAft>
                <a:spcPts val="8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Confirms that specifications strongly drive resale pricing.</a:t>
            </a:r>
          </a:p>
        </p:txBody>
      </p:sp>
    </p:spTree>
    <p:extLst>
      <p:ext uri="{BB962C8B-B14F-4D97-AF65-F5344CB8AC3E}">
        <p14:creationId xmlns:p14="http://schemas.microsoft.com/office/powerpoint/2010/main" val="59214720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227</TotalTime>
  <Words>1103</Words>
  <Application>Microsoft Office PowerPoint</Application>
  <PresentationFormat>On-screen Show (4:3)</PresentationFormat>
  <Paragraphs>132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Gill Sans MT</vt:lpstr>
      <vt:lpstr>Times New Roman</vt:lpstr>
      <vt:lpstr>Gallery</vt:lpstr>
      <vt:lpstr>Predicting Fair Resale Prices for Used Smartphones</vt:lpstr>
      <vt:lpstr>The Challenge</vt:lpstr>
      <vt:lpstr>Project Goals</vt:lpstr>
      <vt:lpstr>WHY THESE GOALS </vt:lpstr>
      <vt:lpstr>Dataset &amp; Features</vt:lpstr>
      <vt:lpstr>Exploration &amp; Insights</vt:lpstr>
      <vt:lpstr>Insights into the datA</vt:lpstr>
      <vt:lpstr>Predictor relevancy </vt:lpstr>
      <vt:lpstr>Correlation insights</vt:lpstr>
      <vt:lpstr>Correlation Insights</vt:lpstr>
      <vt:lpstr>DATA PREPROCESSING and  exploration</vt:lpstr>
      <vt:lpstr>The Q-Q plot displays data distribution in comparison to the predicted normal distribution.  The observations should roughly fall on a straight line for data that is normally distributed.</vt:lpstr>
      <vt:lpstr>DATA PARTITONING</vt:lpstr>
      <vt:lpstr>ALGORITHM SELECTION AND APPROACH TO EACH ALGORITHM</vt:lpstr>
      <vt:lpstr>Multiple Linear Regression (MLR): Chosen to capture the linear relationship between smartphone specifications (RAM, battery, memory, etc.) and resale price; data was standardized so coefficients are comparable.  k-Nearest Neighbors (kNN): Applied to estimate price based on similarity to nearby devices; normalization was essential because kNN is distance-based.  Random Forest: Used to improve accuracy and reduce overfitting through ensemble learning; normalization not required since trees handle raw feature scales.  C5.0 Classification Tree: Chosen to classify smartphone prices into categories (such as high vs low) using rule-based splits on specifications; normalization was not required since tree-based algorithms are scale-independent.  Logistic Regression (for classification): Used to classify devices into high/low price categories; features were standardized to stabilize coefficients and improve convergence.</vt:lpstr>
      <vt:lpstr>Models Compared</vt:lpstr>
      <vt:lpstr>COMPARISON OF MODELS IN CLASSIFICATION</vt:lpstr>
      <vt:lpstr>Best Performing Models</vt:lpstr>
      <vt:lpstr>BusinesS Value</vt:lpstr>
      <vt:lpstr>CONCLUSION &amp; Business recommendation</vt:lpstr>
      <vt:lpstr>Conclusion &amp; Future</vt:lpstr>
      <vt:lpstr>HOPE YOU HAVE A PROFITABLE business, 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 Pratyuusha Gorapalli</dc:creator>
  <cp:keywords/>
  <dc:description>generated using python-pptx</dc:description>
  <cp:lastModifiedBy>Sai Pratyuusha Gorapalli</cp:lastModifiedBy>
  <cp:revision>4</cp:revision>
  <dcterms:created xsi:type="dcterms:W3CDTF">2013-01-27T09:14:16Z</dcterms:created>
  <dcterms:modified xsi:type="dcterms:W3CDTF">2025-09-18T01:32:45Z</dcterms:modified>
  <cp:category/>
</cp:coreProperties>
</file>